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5D60-AAFD-52B5-7B8B-72FBF6839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1957C-F39C-351C-ED1F-3F14D53A3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16965-3193-4EFB-B965-0B02B60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9D049-0FD3-A1A0-AB04-6E921654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06237-EC68-CF84-753F-AE8C001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6A71-F037-EDBB-9393-9D494675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2154-33E3-6E9F-A269-BEC30FD2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C0E21-96EC-D51F-84B8-4437A74D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2C630-AFBE-0359-329F-F645432E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15F2-6E07-91DE-40F5-B0E2412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473724-4F4D-9541-6FE7-CE53ECBD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50F4B-44B1-70CB-C610-C8D9CCE8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200C5-0495-BDB4-E1CE-77189429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DF3A0-03E5-01DE-71D5-3ACC2597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CABE-C93A-FDCB-C866-DCE2D4B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72FB-4B16-206A-4E72-3E60C39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89C49-BF43-FDDD-E58F-4A61D96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96585-4FAB-0A4A-69B4-F60BEA6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CB029-C4A6-C005-1FCE-FFABAEA3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D9B55-5534-A19A-EF4A-A68BDC4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CAD9D-CEA2-8629-AB66-6C69E721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1C25F-A4AD-7ED6-33BF-79D1764F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DE553-DA50-C129-6B6E-66248D4D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4DED-4AFE-B0CE-C372-5AAC9B5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028FB-426C-74F7-AB8B-650B1A5C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3432-EB26-E138-7774-36F7710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B9AA-BF71-68A5-3336-08EB13D8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55310-EA4F-9D5C-7975-14269F84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6F205-055A-D9A1-C576-AF37134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D7397-E910-CAF8-3543-57CD81DE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C3052-F52B-F5E3-21FB-EB9E305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DD6A-0487-66ED-C6E5-2FFC02F1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19658-737A-15D9-A14C-A6FA274B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8AC46-103D-F6E3-F8BA-F6FA1609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620DF-2B6F-B4DC-E2DF-5673866E4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3FADC-16A5-464F-ED12-10B05D43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A7579-D8D9-F091-6F90-A2C2290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9FB51-E706-031F-8FA5-6CA4C08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BE773-31B4-D699-7EB7-ACF6B57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0089-4A84-79C4-D454-8C8D56E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2439E-B566-C33F-D1AE-128F5E1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19628-9D2E-9E4E-6DFC-E31A2630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E3854-E976-D3CA-C533-45A80A13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063C1-1CA6-E8F2-21D1-9F96587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58650-16A5-9AC2-02A7-E91A3A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64C55-D121-CDFE-CCB3-97180B3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5409D-44D9-ABDA-D55E-2C39323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F35DD-525E-54DB-378B-EA29D7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5B0A7-662C-48AC-F5AA-E8D2BDE2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0B4C4-9811-8610-3179-6334419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552D6-601B-D00B-B6EA-E1A31FC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081B2-D046-F4C3-6765-B4BC3FB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0B900-B4B5-D7E1-23F2-4D65A2B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3B181-B106-52A1-7871-96D65857D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AAB34-FF66-D6DD-31BF-0AC4CAB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D9368-09CD-CF67-48E0-4021D44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27957-D4FD-EEA4-1CF9-3A31AE3C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304E1-3A2F-689B-AA94-6A18753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98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2E534-4D93-ED53-A97B-7013B138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9A0A6-777C-204D-FC81-1CAD194E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984C1-4A18-0654-157D-B38C131C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3486-03AD-4947-B765-BBF12762DF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5D98-96F1-8834-F146-A718E411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9DC66-1605-BF7D-42A0-D93FE285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FE76-AC5D-47C4-BD33-88D67600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466" name="Picture 2" descr="1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1060.苦难中的恩典</dc:title>
  <dc:creator>Yihao Zhuo</dc:creator>
  <cp:lastModifiedBy>Yihao Zhuo</cp:lastModifiedBy>
  <cp:revision>1</cp:revision>
  <dcterms:created xsi:type="dcterms:W3CDTF">2024-03-10T21:21:42Z</dcterms:created>
  <dcterms:modified xsi:type="dcterms:W3CDTF">2024-03-10T21:21:42Z</dcterms:modified>
  <dc:description>
1060苦难中的恩典
1苜难到底是什么它是神给你化装的祝福
2一切的羞辱都是荣耀它是神给你特别的奖赏
1逼迫究竟是什么那是经历神同在的好时候
2一切的破碎都是恩富那是神的祝福向你倾倒
1主啊祢是那样的奇妙袭的作为无法知晓
2主啊祢是那样的奇妙袭的作为无法知晓
1但我知道祢是爱因祢试验那些爱袭的人
2但我知道祢是爱因祢必保守那些属袭的人</dc:description>
  <dc:subject>
1060knzded
1mnddssmtssgnhzdzf
2yqdxrdsrytssgntbdjs
1bpjjssmnsjlstzdhsh
2yqdpsdsefnssdzfxnqd
1zamsnydqmxdzwwfzx
2zamsnydqmxdzwwfzx
1dwzdmsaymsynxaxdr
2dwzdmsaymbbsnxsxdr</dc:subject>
  <cp:version>1.1</cp:version>
  <dc:language>zh-CN</dc:language>
  <cp:keywords>投影</cp:keywords>
  <cp:category>投影</cp:category>
  <cp:contentStatus>索引完成</cp:contentStatus>
</cp:coreProperties>
</file>