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7AA65-870E-B569-A13F-681A8DC0C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A50115-4D79-9FAE-C73A-89CA5B836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2B9B40-D72F-3216-D1F3-DD3D583F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C65-B224-4A26-BB57-1F2B469117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40494-5610-5CC4-E215-1D688FB6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A37C0-A3A2-ECC6-9470-B24CF76B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98A9-C072-4A1E-A512-AACA1E39E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41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CE55F-2B79-EDA8-36B2-A086E80A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9C17F4-8D41-15A3-AF9B-4B053A4DF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07F2A7-73B1-BDCF-A88F-C43BCE7E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C65-B224-4A26-BB57-1F2B469117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DF6567-EBBB-0B4A-6E49-66F16500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1AEAD-60A8-FD15-3965-17E9502D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98A9-C072-4A1E-A512-AACA1E39E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93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80F546-2C44-EAC4-370C-0896BB7E2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22E2A3-499C-6FBB-A988-AC6664CB6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7F09C0-D62D-0AD6-D049-EE63737B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C65-B224-4A26-BB57-1F2B469117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BD41F-3CBF-599F-BEFC-0C4CC418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BF515-C2C4-FF79-B084-AAFF9A7A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98A9-C072-4A1E-A512-AACA1E39E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9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BB8BD-C81E-429E-63F4-B257FA7F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94F12-CA7C-C1A4-DF14-BEEADF654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2C201-41A1-1394-DD73-0E41B41E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C65-B224-4A26-BB57-1F2B469117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9EB30-5252-FC87-7B80-CBD21BAA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C5F63-53DB-109F-754A-50907785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98A9-C072-4A1E-A512-AACA1E39E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39375-5235-5FFD-CE8B-843E3AD0B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5C6B70-7B89-39A4-D2A0-014C8D122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C8D87D-A703-D858-A253-76544AEA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C65-B224-4A26-BB57-1F2B469117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50F62-E10B-F0FC-E21D-46875CAC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3297A-26E0-7F94-C81A-C86C4706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98A9-C072-4A1E-A512-AACA1E39E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10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07BA0-6925-E905-1C73-8A68D18E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B92F1-2F09-EF44-3288-538938E0C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837895-F42A-9B40-45F4-99DD0606D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10EDE-8DDC-BB3E-D2EE-AD1F747C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C65-B224-4A26-BB57-1F2B469117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63A821-B352-1A4E-0E58-2AB88BBB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77EAAB-BA9D-1F41-38D0-E9843160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98A9-C072-4A1E-A512-AACA1E39E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75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B05BF-55E3-4E81-AE7E-28A0B1D81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73A76A-5573-8FB3-74CC-C9A6FB643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D098D0-63C9-88A6-B230-B259D4958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0FB8E2-965F-E67B-C6C6-10D23E291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BA58C8-4C2C-F697-9222-03E329598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95A9FD-3EC0-8F17-80FA-EEFAAD8A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C65-B224-4A26-BB57-1F2B469117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17C370-5B40-322A-8624-85531A9E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A90AA0-3661-33D6-29B1-23C3DE90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98A9-C072-4A1E-A512-AACA1E39E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19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8EF80-2633-BA3B-6A50-2A9A3FF6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E374C1-CEEA-C7AB-D553-1C66BEF2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C65-B224-4A26-BB57-1F2B469117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AB7569-F6F0-BBEB-9452-7E10A335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6E6C66-4358-BACF-004B-B6B5AA4E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98A9-C072-4A1E-A512-AACA1E39E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58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233747-29BE-311E-5808-16879CB0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C65-B224-4A26-BB57-1F2B469117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E01BAA-97B3-E349-DE6A-A5A6F453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29E12D-857B-3E88-6E5F-9CCE971B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98A9-C072-4A1E-A512-AACA1E39E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80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7833B-BA01-B5E5-811E-BB3D8A6D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ECD9-6818-4014-A7C7-B9847254A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4E1DE1-5840-A718-64D5-7E97C7203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710295-4A0C-B500-0042-5209CE49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C65-B224-4A26-BB57-1F2B469117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5A7E02-C18B-0E6D-1909-80512EF05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594FF0-CD39-F5A8-1CFB-9E078D69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98A9-C072-4A1E-A512-AACA1E39E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20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EBD42-7451-AB36-A320-A4EDC077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04E3B6-21CE-D63D-B41B-64E1EA890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E4DA12-4B13-A198-F4CE-49A7B57B0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9E7B17-9436-E383-7438-D137FDD8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C65-B224-4A26-BB57-1F2B469117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A81042-B0E4-A9AD-A527-A31A9ED9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853E94-9477-2DE1-2801-23807A29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98A9-C072-4A1E-A512-AACA1E39E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69927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AC685A-12B7-0679-2ABA-51C2C3E6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4EFCA8-A932-CD7A-1462-423096380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6B62A-6DE5-4B19-E532-4DE55C657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A7C65-B224-4A26-BB57-1F2B469117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D6A9BB-8AEC-1F09-C7B0-5657C589E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6622B-5A4B-3A00-7035-5744A1A0E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698A9-C072-4A1E-A512-AACA1E39E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46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0562" name="Picture 2" descr="10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588"/>
            <a:ext cx="9144000" cy="631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1587" name="Picture 3" descr="106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52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1064.虽是四面楚歌</dc:title>
  <dc:creator>Yihao Zhuo</dc:creator>
  <cp:lastModifiedBy>Yihao Zhuo</cp:lastModifiedBy>
  <cp:revision>1</cp:revision>
  <dcterms:created xsi:type="dcterms:W3CDTF">2024-03-10T21:22:00Z</dcterms:created>
  <dcterms:modified xsi:type="dcterms:W3CDTF">2024-03-10T21:22:00Z</dcterms:modified>
  <dc:description>
1064虫是四面楚歌
虽是四面楚歌仍要踏歌行
虽是黑夜漫漫仍要望星空
一路何境遇神都在其中
总耐感恩总要相信神的大能
1064虽是四面楚歌
人的一生都会有很多故事
有一天也许会讲给后人听
耶稣爱你我为你我含命
完全顺服主旨意没有你的路和梦</dc:description>
  <dc:subject>
1064cssmcg
sssmcgrytgx
sshymmrywxk
ylhjysdzqz
zngezyxxsddn
1064sssmcg
rdysdhyhdgs
yytyxhjghrt
ysanwwnwhm
wqsfzzymyndlhm</dc:subject>
  <cp:version>1.1</cp:version>
  <dc:language>zh-CN</dc:language>
  <cp:keywords>投影</cp:keywords>
  <cp:category>投影</cp:category>
  <cp:contentStatus>索引完成</cp:contentStatus>
</cp:coreProperties>
</file>