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09046-0450-1846-E66F-4BEFF5035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6D7689-BEFA-EE3B-E457-BBBBDE130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96E78-3E5E-7E76-E5E3-87B1FAA4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C90BF-9521-C14D-8298-2674966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39685-8A19-ED05-EAE8-DC046D51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A213D-0CE9-4BD9-D848-35F78667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1D4206-DE09-2A22-AE30-875FB705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8D666-3E87-B589-D1E8-1BFF370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4CBEBC-4424-78A8-6621-578E8390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857EE2-E008-36C3-91C6-06391E3C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2F0F44-91EA-4EC1-7CC2-7F2A5185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78640C-695F-B63F-8D55-F5AABD94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60D9B3-9B2C-9C4B-9882-15694CFB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020E1-C72E-A827-097E-2C0D29E0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CE006-F856-4B9C-AD51-C0B96AE4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4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9D642-48F3-F9FB-57AC-E696A639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6B672-DDE9-B2F7-5B54-66C94A12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EF5E0-74C9-4F99-CC87-F0DAFC23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F78C3-DB5C-D92C-14CF-894EB1038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5D2D4-1043-BF72-38FC-ECEA799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0777C-CF48-77D2-B77F-FCDD2EE5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AAA76-FF61-10AE-A437-C5A64F21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02974-63A7-EB57-DADA-F59EAB18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1EF4B-0B90-CEEA-F328-5C265B5C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5D83A-B7FB-C9FF-CDF2-61442FA2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4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A06FD-00F1-16F0-6D5C-74C1C8E4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A7274-9661-EA23-1B56-1BB5DB6D1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AE979-ECFC-6490-11E9-4245DEBE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962BDF-1199-3D47-BDB0-934A5DF4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6DD90-2DD0-F9A4-19E9-82D5D57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C4F36-25BB-0858-28B5-03D09192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2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F76FE-1FA4-A1D8-4A53-1DC94510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B16C36-EAAB-312B-4BA2-8ED49F7D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C882F9-40E3-92D8-891A-218BDA18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92FACA-AF64-BF13-BD2A-05222ECE8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D0E4A-11E8-4392-6698-ED650A64A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BA6EA2-D00E-43FF-B6F8-16BD2C4C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A7751-FCC1-F243-20DC-3C1A404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507D46-7B31-786B-A709-110D9145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E56AC-3095-05FA-12FB-BF662DA8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9494A-C8F7-6991-0774-08EE3B50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0F62E7-52C1-58F4-F2B6-F4AEFE5A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54BCA-B206-E297-D4C1-20D9A4EA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5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9FBAF9-5ACE-5367-B3BF-3F46AACF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31EDF6-EB72-DEE6-BEF2-6BE5973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AD8841-5941-0A22-37AA-2F14801D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7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E9176-C9BD-FCEF-D14B-74948329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838CA-5828-254F-2EE9-02533774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092DBE-15A9-873D-75A2-F71112E8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50713-84A7-5F06-2F19-849763F9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374C4-BBBB-05E7-4080-66EB26CE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D3546-2EB8-9F0C-0E68-84301DF5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10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731DD-4958-7F54-B2E5-5F324487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E64BF0-34EF-BB0C-6EBC-DF111A676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3F19F-C37A-2DFD-BCC7-F768E93B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ED549-31E0-6DC7-2920-22F99ED5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3E61D-320F-D817-5872-BF365FE6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62ECB-62D1-9F30-2DA5-C6AC1D54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443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87E2D-3E1E-C39C-1248-3D7337A3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BCA10-009E-477A-4CD7-64C91892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EA659-357B-89AD-3774-FD2AE27FC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C4FB-A32B-44C7-A548-AC9C542492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0561F-821F-02AB-C06F-15C6FBDC5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25BC4-62DF-6ABA-6098-F028F6155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CC9A3-CEA0-4D0C-9AD0-FE513E53B8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3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634" name="Picture 2" descr="1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4659" name="Picture 3" descr="1067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1067.从伯利恒我们</dc:title>
  <dc:creator>Yihao Zhuo</dc:creator>
  <cp:lastModifiedBy>Yihao Zhuo</cp:lastModifiedBy>
  <cp:revision>1</cp:revision>
  <dcterms:created xsi:type="dcterms:W3CDTF">2024-03-10T21:22:13Z</dcterms:created>
  <dcterms:modified xsi:type="dcterms:W3CDTF">2024-03-10T21:22:13Z</dcterms:modified>
  <dc:description>
1067从伯利恒我们动身
1从借利恒我们勐身学习耶稣的忠语
2经拿撒勤这条道路我们越走越柏小}
3-经加利利「我们见袖被人投石被人词
4-随后就在客西马尼「园中狞单取度炼
5水架到了因为所有忠魂都当琵加略
6随剧坂圣亲发环沉知道已结无帝望
7我们助办「向笈而前日近一日仁追随
8-不过肉过几里朋友胶要不酸身不昼
1督着被要完全归神但是脸上满泪痕
2吴年努矿无人领悟常取羞厚常无聊&gt;
3神路岂非走锦了吗8不然郜有「许多昱3
4撒但全军都来改逼这样「光景真难遣
5我们在此同被蔡羞不肯自怜不退却
56亲爱旅伴世人</dc:description>
  <dc:subject>
1067cblhwmds
1cjlhwmmsxxysdzy
2jnsqztdlwmyzybx}
3-jjll「wmjxbrtsbrc
4-shjzkxmn「yzndqdl
5sjdlywsyzhddpjl
6sjbsqfhczdyjwdw
7wmzb「xjeqrjyrrzs
8-bgrgjlpyjybssbz
1dzbywqgsdslsmlh
2wnnkwrlwcqxhcwl&gt;
3slqfzjlm8brgy「xdy3
4sdqjdlgbzy「gjznq
5wmzctbcxbkzlbtq
56qalbsr</dc:subject>
  <cp:version>1.1</cp:version>
  <dc:language>zh-CN</dc:language>
  <cp:keywords>投影</cp:keywords>
  <cp:category>投影</cp:category>
  <cp:contentStatus>索引完成</cp:contentStatus>
</cp:coreProperties>
</file>