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24823-2A42-C358-BB81-D758C4C81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D08A39-7EC5-4C08-C278-116194F44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803CEB-7512-76AF-7563-2A21BA71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FA5C-DDA1-4A65-8A46-B8B67DF428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28A620-057B-E277-8570-29E0DCB3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FECE91-676A-AE19-4E2A-BD11AA6E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742D-CD72-4ED7-8DD2-0169A331B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5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C6112-E496-8565-20C9-4F2AB1B11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ECE89D-B444-1097-D2D8-BA6F9B332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B2929-B952-CCEC-C516-74D5C94F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FA5C-DDA1-4A65-8A46-B8B67DF428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423177-1446-4216-D696-A716F31B2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DDE11-0108-0D0C-5215-DF8AEF5C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742D-CD72-4ED7-8DD2-0169A331B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89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29DFBC-510F-28EE-B3E7-F2E39A9D2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E653DB-6894-0693-15A3-95F94C826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8035F5-D625-2D65-0A87-1501955BB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FA5C-DDA1-4A65-8A46-B8B67DF428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BF2F7D-17A4-7855-7023-4E6280DF9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BD4E15-9C31-6869-593F-1031329B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742D-CD72-4ED7-8DD2-0169A331B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64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39AE2-4C67-3141-9B32-52D988A3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A54A58-F8E1-6852-9DB8-B66DBB539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5308B-C1F1-F145-B546-B4ED5A2F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FA5C-DDA1-4A65-8A46-B8B67DF428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42703-8AB5-29FD-FC2C-58B96CC0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41E6D-D080-5A3A-D877-B07EC3E5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742D-CD72-4ED7-8DD2-0169A331B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66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CA25D-B683-DFD8-41B9-94D0BD9A3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553BB2-028B-21AD-42F1-EA26A0CAA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C86A5F-3A51-22A9-F20F-2B522623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FA5C-DDA1-4A65-8A46-B8B67DF428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871D0-7F31-7C72-8200-C515729AE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838300-EB58-9BAE-ACF7-C30F679F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742D-CD72-4ED7-8DD2-0169A331B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05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5D9C9-5215-FE3B-987E-5B1488658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B1B52-CA2D-E499-A6DD-9B8AD99BC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B719C6-C8A4-10A9-307E-F174D01D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EE514B-4191-5E88-2612-CF745AAD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FA5C-DDA1-4A65-8A46-B8B67DF428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EB3512-AD35-1B22-1CDD-411466C0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3978A0-DD44-7130-5D33-2E0F9411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742D-CD72-4ED7-8DD2-0169A331B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38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4B50E-87E7-3F81-D00E-25D957861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7506F5-F3C1-F214-7413-94DBE34DC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C9E6BA-7166-A1C0-B7EA-FDE9795C6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FDC015-27E5-5D31-8AE7-DFE3059A2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C1C028-ABED-06F8-E92E-F552451E2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63B16E-35FD-5D6D-4239-9E815208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FA5C-DDA1-4A65-8A46-B8B67DF428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4247E9-6A2D-8F2A-AFCD-E54BE2D5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362ED8-4D6C-21B8-DE60-6F1A04AF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742D-CD72-4ED7-8DD2-0169A331B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07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01BF7-8B88-8632-D734-2E4C220FD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107BF8-C837-6401-914F-8F3D8000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FA5C-DDA1-4A65-8A46-B8B67DF428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2CA6D7-482E-EC08-8C2A-B3B24C7E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C5D996-A556-F171-B183-CFAB57B1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742D-CD72-4ED7-8DD2-0169A331B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48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2CC5EE-E997-CBA5-817E-E11357F5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FA5C-DDA1-4A65-8A46-B8B67DF428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E4CFBC-3D6D-6F50-552B-0EE326AC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04E370-9A2C-CD72-3B45-C5B09627A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742D-CD72-4ED7-8DD2-0169A331B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56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C1231-7DFE-5347-589D-E9E7720B2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1AF6A7-D577-B215-51C0-B250FCC08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916D4E-958E-604D-D71E-69CEB95D6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E3D1F1-199B-6B84-52BF-F34A10F1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FA5C-DDA1-4A65-8A46-B8B67DF428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1CEFD6-BD99-C822-4397-6E37984F3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CC23D-9ECA-55B5-125A-D9FEF92B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742D-CD72-4ED7-8DD2-0169A331B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81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90804-7FCC-7042-9910-D798DA2D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DAF79C-71B0-A772-611A-5782EFBC5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2EDC63-A47E-2315-773C-B66C15590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4E8577-D010-D2AF-E71F-7B83D730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FA5C-DDA1-4A65-8A46-B8B67DF428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640AD5-422E-4C08-6761-BE717B7EB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30F47C-11AC-EAC0-AA2D-919B8390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742D-CD72-4ED7-8DD2-0169A331B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22593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D9E301-6C00-5C11-ACA1-168286EDD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BFCE88-9F06-FC76-1D0F-BE7BC122C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458E95-9B78-94D1-F1EB-5EE906BC6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5FA5C-DDA1-4A65-8A46-B8B67DF428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D2B17F-C18F-7E19-2857-2AC4E62FA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D8A2D5-6F44-E537-0612-1D0F9FD57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A742D-CD72-4ED7-8DD2-0169A331B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98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8754" name="Picture 2" descr="10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1072.靠主引导</dc:title>
  <dc:creator>Yihao Zhuo</dc:creator>
  <cp:lastModifiedBy>Yihao Zhuo</cp:lastModifiedBy>
  <cp:revision>1</cp:revision>
  <dcterms:created xsi:type="dcterms:W3CDTF">2024-03-10T21:22:36Z</dcterms:created>
  <dcterms:modified xsi:type="dcterms:W3CDTF">2024-03-10T21:22:36Z</dcterms:modified>
  <dc:description>
1072靠主引寺
1耶称领我波浪险路一步一步靠主行走
2-耶称领我永生窄路一步一步往前行走
3耶称领我天堂艰路一步一步努力行走
1不敢疑惑不敢忧虑惧怕风浪便下流
2不敢偏左不敢偏右恐怕魔鬼来引诱
3不敢抢先不敢缩后与主同行必无阻
你若要到那永生的地方同众圣徒常赞美耶称
必在这里听从主的话语跟随耶称一步一步走</dc:description>
  <dc:subject>
1072kzys
1yclwblxlybybkzxz
2-yclwyszlybybwqxz
3yclwttjlybybnlxz
1bgyhbgyljpflbxl
2bgpzbgpykpmglyy
3bgqxbgshyzthbwz
nrydnysddftzstczmyc
bzzltczdhygsycybybz</dc:subject>
  <cp:version>1.1</cp:version>
  <dc:language>zh-CN</dc:language>
  <cp:keywords>投影</cp:keywords>
  <cp:category>投影</cp:category>
  <cp:contentStatus>索引完成</cp:contentStatus>
</cp:coreProperties>
</file>