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5F7F-059D-1B06-4265-5741FEC6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A920FC-0D97-493E-693D-3A695389A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30B36-F06E-C85C-14D6-0FCA444C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E3C8-F764-98F1-4E28-29C2D313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6F5A3-8F94-C4E1-6992-FCCFD8A1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9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4E329-0A71-6BD8-08BA-DFDD0267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B99E7-0B22-C873-B74A-1814CFAE8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5062D-99D9-7A2C-F29D-98CE6604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EB05F-1427-43B1-28F9-E68401C5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573A1-785F-2BCC-BB3C-38739422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4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B6BCB-D7E9-674E-388E-25897E61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7B252-777B-2C92-57F3-871487FF4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445A7-9BD1-DECD-2975-BA12967B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97B68-7A13-C589-DAE9-AEDE0C44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F900C-92E9-F202-8E17-37DCBA0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EA4A-2B4C-78D5-3621-6ABBE4E2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6C755-5BB5-085E-1EC0-18FFFB14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F6F6-75CA-A1E1-BE06-1EBBC826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581F8-B503-4DB1-4B0F-3C44ABD7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A4C6-47DB-FB66-C4FE-87FD2A50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ADFD-101A-99A2-34E5-9F097CA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12947-B166-607D-580A-035DF15B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DBF19-7FBD-FAF0-713D-67CAB622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2CFE-0E9B-F4AF-7CD2-F43CDF41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4C07-942F-A3CC-7899-55167FA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EE63-6951-6F3D-9711-76D427C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636D3-E5A4-5FDE-23E5-60A5B33F3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41DC5-21CE-1CFC-4003-996F3B1C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62A00-1CE0-A159-EFF2-411C546C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0B285-7464-4527-73B6-85DE8AD3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55BDD-661A-6A41-9D38-E603AA3A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E460-4383-0743-E455-902DC7A1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154B7-68B8-B2A4-68DE-81911923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03E55-FB01-6A49-C2A9-519B4D87F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EA3C3-10CF-A313-4AD4-3BFB3AE71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87613-2A27-E255-79C3-DF961B4C6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B96DA-F48E-CFDE-38C4-B2717591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2D205-27EE-5D56-AB1B-7844E341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7AD640-29CF-7EEA-F837-821A5DD9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1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DE0E-E7F6-AD86-8A7B-BE4DDED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B979CB-1E68-38DC-154C-0A523CA3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0B592B-88E3-15C1-0C1A-0566FAC4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387E3-35EF-05E3-0FDB-A8A7F29B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451B0-08B3-0ED6-B30B-954BC2A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7DD8C0-F01F-E94E-9263-B158FFC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B664A-FC5F-54A8-DE8D-A193DBA3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6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BF781-EDC2-3EA2-43B5-47184F8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C190E-9FD5-32C9-2D8E-416BD81B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71B9D7-63FD-45B3-070F-E8D7A0C36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1F127-8349-C931-2362-3059D7B0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223C0-3014-3292-431A-3C2B545B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CC601-D648-B4EA-2B55-72AEEAC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9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95CCB-05C2-5887-E6E3-D2F5D7B8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7F5C9B-207E-6CE6-A1F9-44E3FFD7F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2B5A0-2658-1F9D-08DD-456B262F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4947C-C123-DE3E-DD84-3F33577E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D6933-358F-95CE-5C18-33AE3D8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8C5BD-7219-F387-E3D5-B66A0D6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00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01071-9FAB-A822-1433-A7BE5E12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72612-C238-A1C7-889E-1E9EFCBA5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AED82-5D51-C1C8-038D-1E3354632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C0ED-76E8-CEAF-89CC-354694716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8722B-0C78-88B3-8ACD-C3CF2D9F3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826" name="Picture 2" descr="10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1075.跟随救主</dc:title>
  <dc:creator>Yihao Zhuo</dc:creator>
  <cp:lastModifiedBy>Yihao Zhuo</cp:lastModifiedBy>
  <cp:revision>1</cp:revision>
  <dcterms:created xsi:type="dcterms:W3CDTF">2024-03-10T21:22:50Z</dcterms:created>
  <dcterms:modified xsi:type="dcterms:W3CDTF">2024-03-10T21:22:50Z</dcterms:modified>
  <dc:description>
1075跟随救主
1我今愿路随救主不论到何处或是平坦大路或是崎岖窄路
2我今愿路随救主不论到何处或是明媚乐土或在死萌幽谷
3我今愿跟随救主不论到何处或是阳光满目或是黑云密布
1既有基督亲自相辅我就不赊蹭一路路随救主直到进天府
2既有基督亲自照护我就不感苦处处限随救主直到未一步
3既有基督亲自部署我就无所顾时时跟随救主一直到天府
路随路随我愿跟随救主不论我往何处我必跟随主
跟随跟随我愿跟随救主不论我往何处我必跟随主</dc:description>
  <dc:subject>
1075gsjz
1wjylsjzbldhchsptdlhsqqzl
2wjylsjzbldhchsmmlthzsmyg
3wjygsjzbldhchsygmmhshymb
1jyjdqzxfwjbscyllsjzzdjtf
2jyjdqzzhwjbgkccxsjzzdwyb
3jyjdqzbswjwsgssgsjzyzdtf
lslswygsjzblwwhcwbgsz
gsgswygsjzblwwhcwbgsz</dc:subject>
  <cp:version>1.1</cp:version>
  <dc:language>zh-CN</dc:language>
  <cp:keywords>投影</cp:keywords>
  <cp:category>投影</cp:category>
  <cp:contentStatus>索引完成</cp:contentStatus>
</cp:coreProperties>
</file>