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67DDB-B7FD-37F9-3114-5F256365D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4A9EF4-B682-65DC-CA4E-6C3053E0C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6FAE58-0272-DCD3-7483-9B6AAF61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7C3C-0532-4F49-8028-9234D731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9E58C5-5384-8C28-2B83-748F2BEC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BBAC5-EA36-71AC-7D6E-AB75F954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254C-3964-4C58-A54A-D373F129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54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FC78-010A-B650-565D-52802720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30E904-FF80-06A5-86D0-795FE6816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F77DF0-7640-B72C-7C29-2681ED4B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7C3C-0532-4F49-8028-9234D731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C4AB9-35D3-A4D9-A50D-91542BF1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307425-D02D-716E-4BDD-18A5234C6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254C-3964-4C58-A54A-D373F129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7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D4511E-7CB6-4918-997A-A47CF747A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320F82-C7DF-4EAF-0126-5C79DFB9B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F7873B-71BD-1710-1327-F4585302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7C3C-0532-4F49-8028-9234D731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46F55-A67D-1E96-E176-07BFF32C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7EDFD2-3A18-184A-B122-FD64095D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254C-3964-4C58-A54A-D373F129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88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D8FAD-4B90-D39E-AB28-22599300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C5824-9EE2-165C-5825-17E0C7503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AB5797-8638-77B3-5845-44010809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7C3C-0532-4F49-8028-9234D731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BD5753-6FC2-626D-A452-5787BB5F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1294A-5B0A-026C-056A-B9097E6D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254C-3964-4C58-A54A-D373F129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36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22B3B-310E-EA04-AC0C-226EC8EEC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6645A1-B0FB-1976-4301-D25416D2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9BAA8F-B278-6250-9F42-A51E97CB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7C3C-0532-4F49-8028-9234D731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E8B022-CE61-5B06-5CE5-38098FFD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094B6D-16CA-FA9B-B2A1-DC139C6E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254C-3964-4C58-A54A-D373F129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65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CE382-6EA2-6030-DFA2-052B6DF1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15148-599C-A722-ABA2-57AB96FE0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F19895-2966-CBCC-0DA5-D4FF50115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48340A-517B-644C-7DD8-62E1B122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7C3C-0532-4F49-8028-9234D731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977EFA-0315-6CCF-231B-25C37CF6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E6E06B-628B-5317-1FB4-BF644DE5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254C-3964-4C58-A54A-D373F129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76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E497F-6F49-2DA7-B1A8-9E257A856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DE4247-C1FB-770A-6C93-ECEE17890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9E7EFF-EE54-D851-1C90-852503A8D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206E71-5E9B-75A1-D49B-084F852F6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D7902B-ECCE-BEC5-EC93-AB1D5A266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E3C46F-8026-4E79-64B1-D94F6244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7C3C-0532-4F49-8028-9234D731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DCB341-E12F-EBE4-632C-63A9DA32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C944F2-EC17-A956-9E2B-105D2CA0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254C-3964-4C58-A54A-D373F129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47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E0B6D-1370-5957-46F2-218CEAC3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62735C-017C-B158-A803-C4073DDB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7C3C-0532-4F49-8028-9234D731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C415D7-8DE7-BB6A-B025-7D24BEFD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DA2951-B490-AEB4-4088-64683B5B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254C-3964-4C58-A54A-D373F129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34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0CFE56-9C7B-670F-6995-7F191FDE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7C3C-0532-4F49-8028-9234D731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61C814-C136-D579-A1A8-26788E87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48BEE9-52C1-4556-6B43-93A0869E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254C-3964-4C58-A54A-D373F129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8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83177-362C-37C5-EA74-C5D1F8C5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EDFAC-E622-0FC5-ED73-41447EE8C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237551-AF36-433E-C7EA-CC5320656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18027A-CB7C-EB0B-65B4-4D994B17F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7C3C-0532-4F49-8028-9234D731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835DA-A3C5-CF26-FD6C-DC99FD07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61ACE8-EEF4-0FAE-D581-41A9C849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254C-3964-4C58-A54A-D373F129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72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431DD-1B62-5BA6-D782-C2ABD470C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F8305B-BF86-D4AD-FEFF-F8ED9DBC0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7C8611-EEE4-CB66-0D7B-95B5373BC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73EE95-147C-7C8F-570C-E2D9A49C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7C3C-0532-4F49-8028-9234D731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AE812C-AA60-E4DB-E0EF-2CABE698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DBFC68-B2C5-BA09-D9C4-9F324EB7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254C-3964-4C58-A54A-D373F129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1732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5B9C3C-65BD-6CFB-37AD-418E5CAB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08B736-1313-8B0B-590D-88B9EB887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45E82-CA4F-E241-BB00-08AD94561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7C3C-0532-4F49-8028-9234D731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DA562E-B182-087C-D0A2-BA616FE31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E3396-A59B-B3C4-0138-2E2095D27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A254C-3964-4C58-A54A-D373F129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47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850" name="Picture 2" descr="10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0"/>
            <a:ext cx="9053512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1076.主是我牧</dc:title>
  <dc:creator>Yihao Zhuo</dc:creator>
  <cp:lastModifiedBy>Yihao Zhuo</cp:lastModifiedBy>
  <cp:revision>1</cp:revision>
  <dcterms:created xsi:type="dcterms:W3CDTF">2024-03-10T21:22:54Z</dcterms:created>
  <dcterms:modified xsi:type="dcterms:W3CDTF">2024-03-10T21:22:54Z</dcterms:modified>
  <dc:description>
1076主是我牧
1耶称是我牧人将我泪擦去既抱我在怀里
2耶称是我牧人我能认衬声我一听主呼唤
3耶稣是我牧人蒙主手保护虽有豺狼叫号
1有何事可惧我们情愿路从紧随主脚步
2心里生欢欣虽然有时责备主仍用恩言
3我不惧其怒过那死亡幽谷四围尽黑暗
1或到沙石旷野或到水草处
2但愿主常领我振近主身边
3我能胜过幽冥我不必惊战</dc:description>
  <dc:subject>
1076zswm
1ycswmrjwlcqjbwzhl
2ycswmrwnrcswytzhh
3ysswmrmzsbhsycljh
1yhskjwmqylcjszjb
2xlshxsryszbzryey
3wbjqngnswygswjha
1hdsskyhdscc
2dyzclwzjzsb
3wnsgymwbbjz</dc:subject>
  <cp:version>1.1</cp:version>
  <dc:language>zh-CN</dc:language>
  <cp:keywords>投影</cp:keywords>
  <cp:category>投影</cp:category>
  <cp:contentStatus>索引完成</cp:contentStatus>
</cp:coreProperties>
</file>