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C047-2E96-D938-7421-7C9388A8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2CFA47-DF4D-423D-FF67-AFF7616A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7A5AF-7908-E3D6-E157-44D8C82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79B33-B19A-3E71-BBA4-AF212B0D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21DAA-194F-D6B2-1054-BFFB41D4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36CB-5842-0171-15EC-186E13D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2EB9C-46F0-749D-907C-0805153D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1101C-D9D1-BB7A-0EE8-EC9EDA5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C5D71-4F0C-702C-D357-FDE3A9E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804D-F485-EEBC-0C50-BE108370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1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64DA2-4E9D-63C7-955B-12C04027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8D78D-F5CD-D144-6117-1EFDFB4B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114-DD6D-7DE7-0B2D-C353A6D4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84C39-9BA5-D2BD-31A4-DE2B75B5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8FE3-B852-EE75-D3F8-58E84684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2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AF35-5A0B-550B-4C11-934DBCC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7F69B-E7D5-DD4D-3FEC-37251208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ED4DF-58E4-4356-AC69-3E634459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08A36-4894-3F4B-0F26-14A90179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3FAAE-9923-53DD-D83F-C85CD023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0728-1EEE-133E-8079-70A8D026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43C3F-DF79-DC42-7ECE-E0E723EC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9F6CF-6280-E640-6B33-942A47EC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CFE9-810F-E947-1640-29F6B35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33C3B-2C74-964A-15F2-15107D74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6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1D5A4-BC96-43DF-8711-03991CD3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0C8BF-AC68-1331-9CBB-C74FE97A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7826E-39D4-9D5B-C99D-3491EFF9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72FC9-EBAB-833F-C196-ADFE94AC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42F9E-F331-AAF5-868E-D0CD27A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84A6-066B-0E68-11CB-842BB3FE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25C34-1A55-3FBA-8E5B-6698FBBD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CD8A4-AB69-543B-A24B-5FD1EAEE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9913B-E1A4-AD83-54C9-ACF75956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89FA8-D175-A3D5-1D74-A8C10649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D2A11-9BA4-AB29-92C8-E6F7251C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34EA4D-D700-8C48-39B4-8FBA234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C9BA9-110D-2818-9D3F-40F52CF7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4AD65-A789-36B6-1513-67E620D5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8867-EF48-1A26-00CB-5612674B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E153D-5A6F-38A3-0B4A-629F4F23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C57FE6-3276-0BE0-B5E9-3FD4486F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3DD76-9160-C36E-9F45-798BCC6C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0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5CCD0-6CA5-1B88-816B-392769E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549FB-7C1F-6B24-F999-02CABC12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F499A-1DF4-0046-1EFF-CE52E854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1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2C08-0033-ABFF-FFCC-66E9C46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1812E-9B7F-A692-220E-725ABEF8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BF439-05F8-EB13-EC64-56098DBA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1725E-1E26-BD81-19E2-9443E184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E86A7-6830-FA74-8666-34BECAF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1F05D-3228-39F0-5020-2398635C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74FD9-A3BE-1FA0-5E43-AF0669F5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3ED30-98CC-6B4B-E732-38351999E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F5001-A5E7-7E29-47EA-D381CE22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0F102-89D2-A68E-C6F5-4C1111EB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96510-68A3-DC5C-2EB0-CD1695E5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CEA50-0F78-626B-8188-359D721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48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CED57-3956-7014-234D-CF50E294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29CA8-9343-943A-155A-225F2BE3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41528-4ABC-A7C7-07E9-EC594EDF0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C0CEC-0F0D-DA16-63A4-BD884A92B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0E92-94BB-1304-9304-392EBD76A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4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4" name="Picture 2" descr="10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1077.耶稣领我</dc:title>
  <dc:creator>Yihao Zhuo</dc:creator>
  <cp:lastModifiedBy>Yihao Zhuo</cp:lastModifiedBy>
  <cp:revision>1</cp:revision>
  <dcterms:created xsi:type="dcterms:W3CDTF">2024-03-10T21:22:58Z</dcterms:created>
  <dcterms:modified xsi:type="dcterms:W3CDTF">2024-03-10T21:22:58Z</dcterms:modified>
  <dc:description>
1077耶秒领我
1耶稣领我我真喜欢藩主引导心中平安
2有时遭遇困苦忧伤有时大得喜乐安康
3我愿紧握恩主圣手甘心乐意随主行走
4到时行完一世路程靠托主恩完全得胜
1无论日夜动静起坐耶称圣手时常领我
2无论危险无论稳妥全靠耶称亲手领我
3遏祸遇福两般皆可因有耶称亲手领我
4死亡冷河我不怕过因有耶称亲手领我
耶稣领我耶称领我耶称天天亲手领我
我愿为主忠心信徒因蒙主恩亲手领我</dc:description>
  <dc:subject>
1077ymlw
1yslwwzxhfzydxzpa
2yszykkysysddxlak
3wyjwezssgxlyszxz
4dshwyslcktzewqds
1wlrydjqzycsssclw
2wlwxwlwtqkycqslw
3ehyflbjkyyycqslw
4swlhwbpgyyycqslw
yslwyclwycttqslw
wywzzxxtymzeqslw</dc:subject>
  <cp:version>1.1</cp:version>
  <dc:language>zh-CN</dc:language>
  <cp:keywords>投影</cp:keywords>
  <cp:category>投影</cp:category>
  <cp:contentStatus>索引完成</cp:contentStatus>
</cp:coreProperties>
</file>