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FE830-B2B0-CB3F-976E-21DC01F4F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63360A-6257-88D9-9F8E-0CB6F2678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FADB5-C9D6-9346-9620-CC8A1D4C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1DE87-B2A7-549E-880A-87E4F159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ED01E-DF6E-79D2-C2D4-2B492A09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07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BD89C-0902-87E3-29A8-D5DF3BFD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0DAC8B-E322-5D8D-577A-E409D4469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EE59F-6941-5BC3-9F57-74399501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E8C38-C157-2133-59A6-453471D6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3EF46D-968B-3BAF-7A1A-B0A129FD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8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9F8D8D-8CE1-37E7-798D-DD1C86AA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35EB3-E4DA-B851-9C71-FB9A8DC1E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7E82E-23FB-80ED-3153-9685B68C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E774A-D9EB-9E11-6100-EDFF195E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85724-483D-0B9E-6B6B-E194F8F0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13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D96B3-0C93-3A27-0A51-63A9F8E6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6AEFD-1005-0A54-F24B-1CD3F161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04A51-F98E-55E6-43CA-4601B1CC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E6AE8-F3EA-BFE9-7068-74AB6D13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7545D-DE79-A6FD-A3C4-C974F765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75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C468C-3AB1-95E1-0013-AB1F129D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B58A35-F424-4392-98D8-91C2A905B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6A844-0816-843E-1913-461143D0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08192-A725-8308-4F8E-A38F8F5D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BE5D3-5263-7330-E081-DB3EB92F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75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8F4D9-3F62-9E04-7B5E-4341C853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0038C-FF76-28C0-433F-62FED22CE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EDAE11-291C-413A-13AD-3F22968CB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CE70CC-ECE3-3FA6-64A0-DEF2A700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B04886-7D04-7E52-7FB8-3D2AEB10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BC0AFA-61E3-7EAF-1EED-B758ECE3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67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497A5-FEF7-6621-4F32-D2DA527A0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21A1E5-4D83-B853-C3D7-B3CC80807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694D27-42A3-C401-4604-CDA199E99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CCD55E-4ED9-5EFE-95C9-525EC07DF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868573-20C7-8A30-44EC-FDB3892E1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535665-8DC9-7AE9-03D4-8947E94C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18D11E-E65D-B307-9B7E-070569FC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F8EDF0-7DCE-1E0B-7067-2F1256CC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3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21D02-5062-5ED7-02E1-AE06C9D2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9B79FD-042A-9F87-45F7-66F77339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9B09A8-7FB4-4184-8B5F-F850AC63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39D909-C4DB-AF1A-3E48-C4EB5970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7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5ADF41-5464-CC73-2BD9-070921B0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165133-332A-9998-3CCC-2322D87E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15DD7C-EA1C-6930-08AE-D50F971A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74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5BA72-874B-B8AB-0EAD-6D2A0EF4D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E525B-1855-DDB6-8ADE-A520C6D2E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8559E1-F826-3022-09FD-F33FE1DAD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472802-62BF-565D-BF0C-6A32FBDD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9A15CF-3D0A-7BA3-8222-EC4E6A5B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9DAED4-B967-2606-7B43-7CB49208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54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66306-0621-A29C-F3C6-FD2EE1F7D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84E073-BA36-FFFC-EB56-D054C6F37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7412DB-885E-EEEC-0B33-06AA13164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077EDB-2C77-8273-181A-846C5983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0CB983-55D2-6A46-37C4-DA3498CE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8EB95B-59E8-14FE-F901-BCEFA2D2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4068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CAF41A-BBCC-2E9A-6BE4-1438E10B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349F6-E718-01F6-1C06-0D986EDFD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040A5-6141-2C76-6257-691DBD78F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4A45A-FBEE-4083-27A3-79E119DF7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A6E1D-238C-BB8D-BC76-4257FE212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34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8994" name="Picture 2" descr="10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0019" name="Picture 3" descr="108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5588" cy="688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1082.神要开道路</dc:title>
  <dc:creator>Yihao Zhuo</dc:creator>
  <cp:lastModifiedBy>Yihao Zhuo</cp:lastModifiedBy>
  <cp:revision>1</cp:revision>
  <dcterms:created xsi:type="dcterms:W3CDTF">2024-03-10T21:23:20Z</dcterms:created>
  <dcterms:modified xsi:type="dcterms:W3CDTF">2024-03-10T21:23:20Z</dcterms:modified>
  <dc:description>
1082神要开道路
神要开道路在旷野无路之处蚀
未看见袖已看顾袖要为我开道路
袖是我引导领我靠近袖怀抱爱
和力量日日帮助袖要开道路
1082神要开道路
袖要开道路袖必路在旷野里开道路引
领我在沙漠开江河供应
我天地将要废去袖的话语
永长存在今日袖要作新事</dc:description>
  <dc:subject>
1082sykdl
sykdlzkywlzcs
wkjxykgxywwkdl
xswydlwkjxhba
hllrrbzxykdl
1082sykdl
xykdlxblzkylkdly
lwzsmkjhgy
wtdjyfqxdhy
ycczjrxyzxs</dc:subject>
  <cp:version>1.1</cp:version>
  <dc:language>zh-CN</dc:language>
  <cp:keywords>投影</cp:keywords>
  <cp:category>投影</cp:category>
  <cp:contentStatus>索引完成</cp:contentStatus>
</cp:coreProperties>
</file>