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2D793-DADC-824D-D75F-35E2B274F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36204-67F3-2FD7-B09D-D4719975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E8230-0151-0199-3709-25DE0838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F28F-51AA-7F08-E2D1-426CDA76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36FC3-3535-4EAE-436D-CA648F95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1C4D-C998-A95F-5245-266FAAB3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F4EC7-1FE6-8DA9-1801-D698754A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323DD-98D9-5DD0-D6FC-198C3BE2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0D0A2-0EB9-8890-8AD0-A8BA11E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C4F54-C907-775F-A770-5168958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2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A586ED-E288-2D58-38E6-5D024AC7E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4DC23-67A2-CF9A-B215-7258444D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93DFB-C170-1B75-F90E-C3B5E020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4E96E-C155-1050-0CDA-C9FC08CA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4F4E-9F06-8338-35C2-48215BB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1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B421-7978-6AE6-DE80-3BCF151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A9062-792F-A97D-2AD6-EBE4811B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D00E4-A4C7-B035-5496-296450AB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D256F-9C82-D972-B5AA-26C210C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0B76A-3E5B-F7EF-9F2A-6E69BF8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C6715-B84D-AF0B-FC72-A6F9E70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7CE14-DE75-02B0-8830-41525F13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A6F7-70D1-5017-6C47-9E41F471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1BA07-F2A0-1829-C99C-44FEDCAF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C3FB8-949A-1A33-8E74-DC26687D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2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CDD6-BCA9-F544-59EB-818DF285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1BFE0-AE9E-3728-2661-697C6E54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CE5FA-1045-0C79-B363-F78B665C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3391C-A654-3EB6-CE59-BA5F6429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DA75B-0A46-FC78-62C5-944D87B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B90F5-D352-9DF8-4B1D-3BB96B23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8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3459E-D858-D68A-4797-03075EF5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17364-25AF-A258-53FD-54DD9589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726B3-0652-B057-1765-D4A7BD86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2248B-9385-8B74-C926-36BB9633C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DDD18-9386-79C5-6AE7-21A6B020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57DA5-0E6B-EAD2-31CB-683D97DE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E81EA-322E-2E19-814F-73D0250C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85482C-1FAC-ADB5-59A8-6064E06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2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15F5A-1ED1-EF3B-57B3-B9AFD1B7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613D2-34B5-65ED-CE0B-9AED4756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90A62C-A813-C82C-F4C8-9BC074A8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AC2EE-F53F-C296-E651-AA4EFB92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EFC183-8A0C-34C8-3650-1601A6A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32B57-AD11-219F-1FA5-3C7178F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99F9F-2375-846C-EB6A-ADB3BED0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ADEE0-D931-9EE6-45FD-B3C1AEF5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80C09-CDE5-7167-4E89-FA8125F7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F1EFE-19F4-943D-1B78-AF524EC8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47DA5-9D2B-FBB9-745C-AA6C676F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C491A-029C-6735-9DBC-19682D9A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501EE-3AF2-2C82-D4F9-1D00B3F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37B79-FC80-3985-C11A-A6910437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6B54A8-B885-9ECC-B5B2-25E9C8BD9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AFE45-8060-7ED5-53EC-BA2AECC1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14805-E156-CB28-8DD7-EBE9D50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1F512-0888-D6B9-D316-C4FF051D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BF50-76DC-C3DA-3191-3DE88AB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62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D69318-DE2D-EE95-87D1-86BC902A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AB7D6-8592-8F71-5AD3-C82724BC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C15A0-D935-4F63-EC39-166116A7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A3043-92A4-6FF5-3A64-210CB318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176A6-5E1A-D9FD-5023-D37B9641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442" name="Picture 2" descr="1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4467" name="Picture 3" descr="11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1184.基督之家</dc:title>
  <dc:creator>Yihao Zhuo</dc:creator>
  <cp:lastModifiedBy>Yihao Zhuo</cp:lastModifiedBy>
  <cp:revision>1</cp:revision>
  <dcterms:created xsi:type="dcterms:W3CDTF">2024-03-10T22:18:43Z</dcterms:created>
  <dcterms:modified xsi:type="dcterms:W3CDTF">2024-03-10T22:18:44Z</dcterms:modified>
  <dc:description>
1184基督之家
1这是基督家蒙恩罪人的天堂
2这是基督家失丧羊群的牧场
3这是基督家有别于罪恶世界
1弟兄和姐妹有福同享难同当
2供应生命粮渴慕真道得啤养
3持守信望爱抵挡恶者的火箭
1我心尊主为大我看别人比已强
2我们一无所有只有一颗心献上
3只要有主同舟我们便笑看风浪
1184基督之家
1施比受更有福折毁中间隔断墒
2我们一无所有只能恩座前仰望
3只要有主同住我们便心常不夜
1耶称我心爱柳
2耶称我心爱袭1
3耶鲶我心爱柿
1袭是我福我乐天天保守享安康
2袭的福音奇妙一息尚存要传扬
3袭是我的一切</dc:description>
  <dc:subject>
1184jdzj
1zsjdjmezrdtt
2zsjdjssyqdmc
3zsjdjybyzesj
1dxhjmyftxntd
2gysmlkmzddpy
3csxwaddezdhj
1wxzzwdwkbrbyq
2wmywsyzyykxxs
3zyyztzwmbxkfl
1184jdzj
1sbsgyfzhzjgds
2wmywsyznezqyw
3zyyztzwmbxcby
1ycwxal
2ycwxax1
3ynwxas
1xswfwlttbsxak
2xdfyqmyxscycy
3xswdyq</dc:subject>
  <cp:version>1.1</cp:version>
  <dc:language>zh-CN</dc:language>
  <cp:keywords>投影</cp:keywords>
  <cp:category>投影</cp:category>
  <cp:contentStatus>索引完成</cp:contentStatus>
</cp:coreProperties>
</file>