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0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FDB2EB-758A-1791-BAE1-5064C4286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EB7B2A-EFDA-D473-04A5-DF7BC90BBB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F420A8-6A71-C7A9-EE9C-C1677E98A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8BCC-A18C-4167-9EFE-E58A84E14C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7426B2-303C-156B-EFFA-F5B59E27E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2D24F7-2E51-41AC-1E10-2807E77C1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44135-7BA6-48C3-AAAA-9F9915FF44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787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1DDE06-3840-75CB-E5E6-D212861F5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2A251B-80DF-BACA-4CDD-A256B8F35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DE657A-AA4E-6D54-A795-EF824385F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8BCC-A18C-4167-9EFE-E58A84E14C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C9CD3F-2C01-86FA-54BC-44FCD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586571-2A2D-F183-3520-E62AE376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44135-7BA6-48C3-AAAA-9F9915FF44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047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308050D-984E-54FD-D56A-18D9C64ED1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6020EF-C39B-8410-3CFA-A315E8A38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61D0F4-9E30-EB31-9766-6B4E71030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8BCC-A18C-4167-9EFE-E58A84E14C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5C3C17-B0D6-8326-58C5-91D9CF95E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35DEAA-6AF1-95AC-05A1-84BE18BB5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44135-7BA6-48C3-AAAA-9F9915FF44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616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174645-9603-E3A3-9818-F5814DC64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9277E1-7E3B-9CC5-F8DA-0945ADA02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B3DBCA-41DE-0B99-9C2B-E9D2A5EA5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8BCC-A18C-4167-9EFE-E58A84E14C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FECD7F-4326-A383-048D-FB3A441B5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49C7B1-6F2C-0054-88A4-F44ED7733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44135-7BA6-48C3-AAAA-9F9915FF44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428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E0BE39-220E-A046-17A0-3BFE13869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FBE24B-5F0F-EA9F-AD91-B5FA8CC7F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A08AF6-6B34-9C05-FF2F-5692B3F48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8BCC-A18C-4167-9EFE-E58A84E14C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32D743-7ECC-1271-7B59-4BBF877A2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325CB2-10F6-AD0D-EACE-A45426D48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44135-7BA6-48C3-AAAA-9F9915FF44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30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4A290D-C446-736A-CA8C-2A720DBB3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237942-E7DF-54E4-9624-87DC0D06D9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61A679-5454-C071-FACB-8FC042367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582B60-DEEC-88FC-45B9-7578FEAAD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8BCC-A18C-4167-9EFE-E58A84E14C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C61B53-8A58-95F3-4260-981A752B2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9CC088-C920-DEAE-051E-DEE31F736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44135-7BA6-48C3-AAAA-9F9915FF44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212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E27B40-D951-638B-3172-5B14F63EB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B21224-53EE-28B2-8B98-FBAF7A6BF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18C9B7-E076-2650-D9DC-2DD115243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6B4D547-1D13-8052-DCE9-0CC2F6981E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B8A34BF-4DF6-9E10-7B31-828F50F181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808A65B-0CDB-F1A7-5F95-11D3136A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8BCC-A18C-4167-9EFE-E58A84E14C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79148B1-5F91-544D-AE0F-1936A77CD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9AA414-ABF5-CB42-15C7-48D25B47F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44135-7BA6-48C3-AAAA-9F9915FF44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269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E9A90C-4E68-192C-1E4E-E03C01D4F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2BC89F6-552C-106F-E9AA-3EDE19535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8BCC-A18C-4167-9EFE-E58A84E14C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A9D6902-AC1A-F10D-B388-A7694456D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80D6E87-389C-D6A2-F335-90286E9B0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44135-7BA6-48C3-AAAA-9F9915FF44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402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A883EBB-7DD6-2988-61DD-3B65F7505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8BCC-A18C-4167-9EFE-E58A84E14C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0002D4A-989B-07EB-C42D-257D1AF94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48D53F-8B7E-1D8C-DF3A-59137A2AE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44135-7BA6-48C3-AAAA-9F9915FF44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18202B-2630-2F86-2BEE-ADFD51B62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49D347-FC15-84E5-35E1-81EF51E08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F20635-F4D9-DE48-44DE-C3AFEB220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A4E902-5A5F-FEA4-577B-5B4052B7D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8BCC-A18C-4167-9EFE-E58A84E14C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AAAC7E-6C5B-A3FD-A39D-D674FFCC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5F2AF4-472C-14BA-1E4F-857270E4C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44135-7BA6-48C3-AAAA-9F9915FF44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036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86429A-02E2-0EFB-41A4-F366C6B6D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A9A5464-2A94-FEA1-5741-D333523CD9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C723D8-5F1E-2613-8823-F85ADCA47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19CF0D-E9C0-26A0-A63C-E2DE40D89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8BCC-A18C-4167-9EFE-E58A84E14C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478449-91B6-4ED2-C3D1-D03954BE8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7D8CF2-F948-CFBE-D35C-4A7999998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44135-7BA6-48C3-AAAA-9F9915FF44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12470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7AE5524-521B-AB29-A797-95163C2C4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66010F-9ECB-345D-2FB8-B6B54A46B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E7F772-540D-45F8-D390-862EE16E2D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58BCC-A18C-4167-9EFE-E58A84E14C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D2E716-4AC3-3FDA-F56F-1228715AB8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A4A1BD-C8FB-7E5B-21F1-76D7A9D4CE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44135-7BA6-48C3-AAAA-9F9915FF44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082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5490" name="Picture 2" descr="118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1186.敬老尊长</dc:title>
  <dc:creator>Yihao Zhuo</dc:creator>
  <cp:lastModifiedBy>Yihao Zhuo</cp:lastModifiedBy>
  <cp:revision>1</cp:revision>
  <dcterms:created xsi:type="dcterms:W3CDTF">2024-03-10T22:18:52Z</dcterms:created>
  <dcterms:modified xsi:type="dcterms:W3CDTF">2024-03-10T22:18:52Z</dcterms:modified>
  <dc:description>
1186敬老尊长
1人生经历幼到老事主爱人主引寻
2青年旭日正东升暧年白发添根尊
3万里长江滚滚流代代蒙恩人才多
4继承父老创新业齐心协力奔前方
1圣经自古有明训敬老尊长彗祝裙
2人生百岁终须耆一生光阴是主恩
3-前人辛劳后世福铭感主爱丰硕果
4主恩绵绵无尽期顾主恩泽万年长
求主赐福众儿女引领行走天路程
身心康泰春常在腺乐平安福无垠</dc:description>
  <dc:subject>
1186jlzz
1rsjlydlszarzyx
2qnxrzdsanbftgz
3wlzjgglddmercd
4jcflcxyqxxlbqf
1sjzgymxjlzzhzq
2rsbszxqysgysze
3-qrxlhsfmgzafsg
4zemmwjqgzezwnz
qzcfzenylxztlc
sxktcczxlpafwy</dc:subject>
  <cp:version>1.1</cp:version>
  <dc:language>zh-CN</dc:language>
  <cp:keywords>投影</cp:keywords>
  <cp:category>投影</cp:category>
  <cp:contentStatus>索引完成</cp:contentStatus>
</cp:coreProperties>
</file>