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D6B0F-3B1B-A175-CB76-F05E1BD2F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EACCE3-12D2-044C-6E3F-35B95BC60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EA5A9B-B4E6-E44C-4A7F-9FD66AB6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AC58-4B7F-46F7-841B-B5AF33EE29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48BF90-D713-EE9C-6E5D-F9CE44F06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CBA65-2A2A-2BA8-6E6A-A0B4433B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4E56-D5DD-4192-B004-7AFD6406B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93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C94BB-4DEF-DA9E-EED6-A719587E3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615B74-0AD1-FCBE-B0B4-A2BC9D839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F3A534-5D46-FC26-C129-01C1437A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AC58-4B7F-46F7-841B-B5AF33EE29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20D16-AFDE-78CF-BD9C-8423828E5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A4862D-1584-3F9D-6676-02CAE468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4E56-D5DD-4192-B004-7AFD6406B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09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BCF3CF-489F-1DB8-300E-6252D1F2D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FA30D0-991B-C6F4-5C67-9AF146014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64B93-BA5F-11E4-92A8-C1C90ECE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AC58-4B7F-46F7-841B-B5AF33EE29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EB6911-1479-BFEE-FF37-477540926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F1FAF1-5A27-AFCA-56BE-B4BAC677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4E56-D5DD-4192-B004-7AFD6406B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89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95C90-5EEA-996E-B023-AC4B4B49D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9D72B-8A21-6C3D-8DE4-0A5BA9B21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7CFE0C-349E-F1E4-02AD-FE4C7BA1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AC58-4B7F-46F7-841B-B5AF33EE29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489022-48F0-5D14-B80E-141F9EF3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B00E9-2485-D66A-21D1-59B2E778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4E56-D5DD-4192-B004-7AFD6406B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49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C38E7-E849-8274-D487-84B5CD55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4F4CC7-07A9-9851-F6E6-A73C00621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0C3DA8-3A4F-0704-1FBF-AD02A102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AC58-4B7F-46F7-841B-B5AF33EE29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A53BC-30ED-4270-C1EF-103FA91DC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0723B-ABCB-72A8-D0AB-02C229CC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4E56-D5DD-4192-B004-7AFD6406B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65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D66F6-CD95-5DD7-8748-783C518E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CCCD1-E2A8-2854-A198-1E7E5F0D6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E2F232-55EE-3631-F2FD-E3D64059D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EB2ECA-45BE-D55F-FB0D-E327C824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AC58-4B7F-46F7-841B-B5AF33EE29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6F25CE-735A-5457-6753-254ED61CD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157BD8-2E75-B86A-D20D-729573E2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4E56-D5DD-4192-B004-7AFD6406B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21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4A429-BCD5-127B-7A52-C9C4E097C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82A106-CFE0-2CA1-F642-3247D05A2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E4023F-EE7A-C5D8-0932-5AC975E4A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B80DDA-C3B5-6540-2A3C-7CC1E218B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9749A6-BA95-9199-0802-F47D6DC55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9858DB-1C49-FA6F-0E64-185D60A8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AC58-4B7F-46F7-841B-B5AF33EE29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DA9D39-F1B7-29C4-9CA9-8E24775F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C49D9C-1B77-BFE3-267D-17986C2F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4E56-D5DD-4192-B004-7AFD6406B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17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F0470-9E37-085E-92B0-72BF8BA5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8AB1C6-235A-B8B4-8042-4D572CC8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AC58-4B7F-46F7-841B-B5AF33EE29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84F250-7C32-F4D3-448B-19C3C3005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1E08F7-0D87-80A1-F50B-AE275E72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4E56-D5DD-4192-B004-7AFD6406B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22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0A7DFC-D7BB-A123-D95D-14F1649F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AC58-4B7F-46F7-841B-B5AF33EE29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B996BC-715B-599D-01E5-E8A591A6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146B7C-0BAD-7101-CAAE-D85745F4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4E56-D5DD-4192-B004-7AFD6406B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49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2030F-78C6-6726-A5BE-FAB4D305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CB77AB-7F0E-1B63-3FAD-82CA067E7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9BE2D2-BDB0-361A-F589-862DC5E46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27C207-7EAE-85D6-8388-081AFE18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AC58-4B7F-46F7-841B-B5AF33EE29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E02A16-6DE3-314E-0D8E-02A8A65AD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3C5F2B-9A76-EDCD-9EF7-B41CB6A8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4E56-D5DD-4192-B004-7AFD6406B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71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B2927-A219-3FA7-91B6-553B423B5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2C40CF-3BC3-C95A-FDDA-B1E705FD9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840262-DEDB-64B7-4F42-4C794969C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E6CF85-C60E-696B-AF62-CA034476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AC58-4B7F-46F7-841B-B5AF33EE29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504709-098C-E4F8-4B6E-5EBBA43EE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410B6E-FFB9-B271-A439-3A56ABE5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4E56-D5DD-4192-B004-7AFD6406B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5183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031BC4-EE2C-3241-D289-CB2EA04F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19CD87-99DF-6B19-51D6-A84F18A10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D4C915-B5D8-1A7B-D072-C85E6FE41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BAC58-4B7F-46F7-841B-B5AF33EE29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C53656-8D4A-5B89-11A3-0D0DFD8E3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C16EDE-9A52-F36E-0215-AB3761537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84E56-D5DD-4192-B004-7AFD6406B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02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62" name="Picture 2" descr="11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9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1189.全家要同心</dc:title>
  <dc:creator>Yihao Zhuo</dc:creator>
  <cp:lastModifiedBy>Yihao Zhuo</cp:lastModifiedBy>
  <cp:revision>1</cp:revision>
  <dcterms:created xsi:type="dcterms:W3CDTF">2024-03-10T22:19:05Z</dcterms:created>
  <dcterms:modified xsi:type="dcterms:W3CDTF">2024-03-10T22:19:05Z</dcterms:modified>
  <dc:description>
1189全家要同山
全家要同心全家敬拜神同心裤告最要紧
读圣经生命有长进裙告要恒切救主必垂听
魔鬼撒但必败阵靠救主全家得福份</dc:description>
  <dc:subject>
1189qjyts
qjytxqjjbstxkgzyj
dsjsmyzjqgyhqjzbct
mgsdbbzkjzqjdff</dc:subject>
  <cp:version>1.1</cp:version>
  <dc:language>zh-CN</dc:language>
  <cp:keywords>投影</cp:keywords>
  <cp:category>投影</cp:category>
  <cp:contentStatus>索引完成</cp:contentStatus>
</cp:coreProperties>
</file>