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8AFDE-2104-D23A-5948-268B1E174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8AF79D-AC38-CBBC-43D9-A587C116C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D8AB5-32D7-3965-029C-0E72D51B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DDB30-AEBC-E283-DB16-63B276F0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1834F-84D8-B806-8AA1-E35ACBD9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0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7BEC8-89C1-24F0-3126-5FD8DE9B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C7B05-DA0C-6B19-34BD-E604DAF0E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7C57E-116C-FB88-8F89-D386AD6F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03C0D-78DE-21E3-6AF7-0AB4E9BC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4DFA5-98C8-3F76-0D9B-9058126A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7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7A84FD-03CA-4EE2-BF15-6AD240D1B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B8E35F-DA3E-E4AA-7464-BA0975B4F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B12DD-B5F1-D9E6-2577-B041A6B0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5EA03-178A-4277-41CF-0340DB25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F3A30-FA93-D2B1-F78F-7CEF6812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3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AFB63-34E8-9108-0DF0-7580A888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CF3C5-48D4-6FA5-37D5-9635E410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82AEC-102E-A4AF-2532-9C471777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55981-7B73-01F7-20F3-C825E647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D2A55-68B7-7B25-BB64-8CB1450D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5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B17B4-1CB0-C611-59F1-369A4CC5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CE989-A3C2-AA47-3B4E-E7383D438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82E6A-A24C-2E0F-9F3C-91B7274E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37CC4-1621-6E23-CBCE-8A297377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CCD03-B2A7-F398-7FE5-AB843C8A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8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6DCDC-5582-3FC5-EBF4-144D12FA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ECC0A-4AC8-8FCC-0E3C-31B63AB81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B9F58-DC66-5D18-9A96-5322607BA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F92FE-B9F9-2F7D-21EB-1F88E130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C12CC-903B-7637-B23C-92B089A8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45861-45AC-86C9-5879-F7D9784F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8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E5827-DA31-2840-D3FB-EA9E92A7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30E37-A8D8-1B46-158F-ABE6AACE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504B3-8937-F8E3-8391-3101691A9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580ED2-0B0D-6D21-62AF-632F63F17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8DA777-E28A-AAD3-747B-A0D164746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9CCC8-FDEA-2C02-8B17-78800ABE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CE395C-8019-FCA9-1E8C-EE76FB19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D1B0C0-DF3E-524F-C403-074B7031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9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B83DA-FF43-3EC9-EAA3-F0F46AB7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03151F-CDEA-CF6D-67C6-EB2AA4EF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07DF30-92F3-B916-3B22-D633C8FC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91AD2-15EC-22F0-4E6C-0B41CB94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1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F73F7F-9841-F3F0-2F19-BF791AA5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2528A0-A540-F579-674A-0215BD9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DBE320-AD89-008A-889D-395BE878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E54F-66A1-26DD-777C-76090B86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532D-D3A8-940E-3FBC-26ECCF5A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28E022-1B4C-5DAF-0E2F-9CEC5800D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95959-FBC7-7A8E-C48E-0CDA2254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660B2-2D8F-2CA6-D533-8F934914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E3BB7-47A0-0ACA-32B6-5A9B5954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1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CA38A-8B6B-2169-E20E-157F5E71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AD6B5D-A7BA-DA9A-B4DB-F571FCE03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E4389-0995-FB97-42C5-EC0A9CE3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A9EF6-EBEB-2072-1EED-E471C573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A8247-97F3-5B63-07CB-5F06C9E5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80106F-D4ED-9F07-DAB8-E3D8C493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361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334E1-6310-D9E3-20DC-1E3E076D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88448-D0D9-2ED7-D14D-B8DFD161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1617B-2A19-B1B8-15CE-8585D15C6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7BC2D-55D8-21CC-8959-3A5FB50B1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6ED9C-AB8B-AB30-EE3F-58856530D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2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0610" name="Picture 2" descr="11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1191.祝福婴孩</dc:title>
  <dc:creator>Yihao Zhuo</dc:creator>
  <cp:lastModifiedBy>Yihao Zhuo</cp:lastModifiedBy>
  <cp:revision>1</cp:revision>
  <dcterms:created xsi:type="dcterms:W3CDTF">2024-03-10T22:19:14Z</dcterms:created>
  <dcterms:modified xsi:type="dcterms:W3CDTF">2024-03-10T22:19:14Z</dcterms:modified>
  <dc:description>
1191祝福婴孩
1多谢天父格外恩惠赏赐宝贝婴孩
2我抱婴孩在主面前求主施恩看顾
3求赐圣灵开导感化常常昕主命令
4求主助我越发虔诚作我儿女榜样
1我们各人兄弟姊妹大家赞美感戴
2赐给聪朋日日增长天真活泼可爱
3从小至大存心说话行为与主相近
4使我全家都起热心虔诚敬招真神</dc:description>
  <dc:subject>
1191zfyh
1dxtfgwehscbbyh
2wbyhzzmqqzsekg
3qcslkdghccxzml
4qzzwyfqczwenby
1wmgrxdzmdjzmgd
2cgcprrzztzhpka
3cxzdcxshxwyzxj
4swqjdqrxqcjzzs</dc:subject>
  <cp:version>1.1</cp:version>
  <dc:language>zh-CN</dc:language>
  <cp:keywords>投影</cp:keywords>
  <cp:category>投影</cp:category>
  <cp:contentStatus>索引完成</cp:contentStatus>
</cp:coreProperties>
</file>