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A5B8-76F6-11FE-C6D2-1C236A09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08F5-4F72-725D-A5FB-4A35617B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4B9E-DFD1-CA95-6B5A-E1EF89FA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07C1-9191-A660-DA0E-834B28B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4D50-CEA8-937C-394C-1588AEE5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84D7-8C6F-4951-7B6E-54D9F253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FC12-0472-672B-9013-C93139DD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0BAF5-BCF9-0836-D265-6A58144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54DE-74AD-8A1F-C2FF-E4E52F89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D904-9769-C56A-4BE9-FEF05074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DEF84-38C5-A468-4FFC-7AF81B00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F6171-9DA7-3515-AF42-1433DBFA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C908-75F8-C9A9-F9C6-7D2F3121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95702-0009-A4A4-17CD-25F1AE0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E5B-012B-88F9-B88C-CCD8ED08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AB73-F40E-5A41-9F28-53E81BF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80F18-A59E-F2B0-F1C3-9B8DF36E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DE13-0F1B-7452-3BEB-E1175EA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3D9DC-3A74-F6B7-A7EB-134F7CAB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B9A99-BD77-5013-BC70-92C0E2C6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167DE-3D9C-F495-8FF4-FEB7E264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A3E8-1BE7-16FF-E70C-3E0C18AE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F6EB-404B-B51C-2CC8-95D0A45A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3EEF-3069-1DD9-E703-822EB6C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82CE-5C8B-0707-2267-488E2CD9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9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F4BA-3B83-352A-20B2-61D5F72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4667-9EE3-1FD9-FE9C-A2C689FB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A6C7F-77F8-2C08-288E-9A4AED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CB003-B460-300F-ADB2-F02DE630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FC25A-9849-1D15-B2E0-05F35AFC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3460-3942-4303-4C88-DC3B2059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BC8C3-8152-CF1F-BAC2-C550C450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4B51D-7C6E-09DF-87C9-DE5C2FFB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0AC99-23CE-B289-5C67-D1A18EE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9B1E0-6C73-67CC-2C19-EFE06F3C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09727-666C-F220-6ED2-6A5847E32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6EE0A-ECBC-AA8F-15F5-FE8F228F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0AE9F-B1D6-6A26-BF64-858A9F4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60B02-95B4-33D6-49A3-85038A2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C695-35FB-BD4F-0201-E85EA180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CF1DD-31DF-D16B-1748-BF01878C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21AF5-7023-623C-D21F-A239D47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0B62C4-2183-BE86-4F13-92224474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6CA96-4409-D383-920C-58DE796A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D05AF-1297-2F58-3915-6DA290D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C54EB-373B-A099-16A0-700861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24149-9405-BD12-6D47-3651782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DE6AC-10BB-ABAD-87FF-5E9CD156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D2E6C-638E-F5F9-0511-04C0F4E5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518E-C898-D1E2-BCD4-A000A3C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BD209-88AE-63E2-C491-76EF71C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56677-352F-368A-1014-31EEC43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FD49-00A9-B47C-2EC5-6D1F2DB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7B7C2-45A1-28B1-8640-48683F10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ACB55-F456-FBDC-A3CE-25F7F49D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55289-C3D3-604A-3693-FB6709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1F230-D386-3B6C-822A-402BEB08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9DD93-226B-FA30-9D13-7A929F36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397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35A34-DFE1-BD57-90A7-4847B09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A26B-B581-638C-2BA3-310B86C2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B350-76AE-91FC-9166-67EB4288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CAFAE-28E4-37D6-3FEA-81C84D4D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7EB8-48BD-F2EB-FC3B-0A0A61CE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634" name="Picture 2" descr="1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2659" name="Picture 3" descr="11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1192.结婚歌</dc:title>
  <dc:creator>Yihao Zhuo</dc:creator>
  <cp:lastModifiedBy>Yihao Zhuo</cp:lastModifiedBy>
  <cp:revision>1</cp:revision>
  <dcterms:created xsi:type="dcterms:W3CDTF">2024-03-10T22:19:18Z</dcterms:created>
  <dcterms:modified xsi:type="dcterms:W3CDTF">2024-03-10T22:19:18Z</dcterms:modified>
  <dc:description>
1192结婚歌
1守宙中间物类万千赋形各异不息相生
2木本水源传来有我启后承先须得同道
1原始之时造物特许惟有人类万物之灵
2男女以正婚姻以时共同生活其乐陶陶
欢乐日欢乐日美满姻绍结成此日
纯爱结合自由平等家庭快乐生活美满
欢乐日欢乐日美满姻绍结成此日
1192结婚歌
3上帝造人两性相差女由男出亲爱有加
4今日礼成和睫终身永无离异永结同心
5天父之前完成佳礼主旨是从众人欢喜
3男子生时威厦有室女子生时哈愚有家
4有苜相共有乐相安过则相劝善则相成
5团结生产服务人群孳生紫养子孙芸芸
欢乐日欢乐日美满姻绍结</dc:description>
  <dc:subject>
1192jhg
1szzjwlwqfxgybxxs
2mbsyclywqhcxxdtd
1yszszwtxwyrlwwzl
2nnyzhyysgtshqltt
hlrhlrmmysjccr
cajhzypdjtklshmm
hlrhlrmmysjccr
1192jhg
3sdzrlxxcnyncqayj
4jrlchjzsywlyyjtx
5tfzqwcjlzzsczrhx
3nzsswsysnzsshyyj
4ymxgylxagzxqszxc
5tjscfwrqzszyzsyy
hlrhlrmmysj</dc:subject>
  <cp:version>1.1</cp:version>
  <dc:language>zh-CN</dc:language>
  <cp:keywords>投影</cp:keywords>
  <cp:category>投影</cp:category>
  <cp:contentStatus>索引完成</cp:contentStatus>
</cp:coreProperties>
</file>