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BCAE-D435-3DB6-0405-3881DC6E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5A32E-29CE-31D8-6D03-A9DF44BA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2AA44-0030-D2E4-C85B-021DF7C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90E31-70C8-E7B9-6B52-2FCC89D4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623C2-9426-F645-B07F-19CDD37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D3F6D-008A-B7C6-E0BA-1BBF6CC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9DFF-23A6-BDC5-C1F2-CA5E9F14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CFD9E-15D3-73F5-A167-38F24167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2705-04BC-9CCA-6C37-F5201E43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5DE4-C5F7-E811-96B1-D91BFF9A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E5CCC-EB83-5D9A-8548-0EA20D2E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0E51-A831-AF03-DD9A-E7B2625C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08C08-DD69-9408-75E3-6E94046D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357ED-1E2B-9378-784F-F0A2D22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1732E-3673-11AC-AC84-629B884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BCCB-3FC4-9E16-AEB1-C7B0FAE9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A851A-426F-F3F4-69FF-6096A50E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3178C-AD37-5A69-4168-EB625196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14C69-A411-3E3D-C301-043223F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7F633-8CA0-343A-75C9-5F58548F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EB51-83AC-C344-AC19-1A91CC6A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524564-BFFA-615C-CC03-75891D6B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ED80-8D6A-830B-7137-F3A48CAD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5C79-FA0D-99D6-8023-6485F2D7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344F8-B62F-F462-DD06-7BD7521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4B48-2F85-F5EE-086D-5653E8FC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A80C-9FF9-5E83-8E5B-56D5BC9FC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E1A5D-F05D-F8DE-0299-676C75B8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B2E52-D41E-B9AD-0BCF-98A18EE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69153-E0AF-3B66-ADD8-8E5D22EF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DBF5-4138-45AA-DB41-86107A44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0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49FCC-319C-84A2-5004-D08AEE03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36F98-FB5B-D5BF-4D62-A6A51500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F93CE-8C94-D119-2D36-A3F95280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A6D29-B84F-2A0F-9B08-580540C6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9AB3D6-53DF-E4F1-4F94-22AE9E2A3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88A78-6570-A482-30FA-6F8DF1A2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8A920E-AA3F-8849-87A6-34709FF5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8A770-277F-42B6-0CD0-D246871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12C7-A76C-03B2-AD68-1FF016DF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20C56B-51C7-AA5E-2133-77501ED3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A8D4E2-C0BB-0E32-F829-B10F999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9CE96-6438-4DFE-7CFC-5AB3EDF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04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70198-FA73-DEAC-AFB5-CBC9F35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1F2EF-D890-1F27-FB82-539D02F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EB386-7E58-CFC5-35C4-9A176157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065AE-C6D0-13C0-1E5C-DCD7AAFE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7522C-621F-E4FE-835A-C05F071E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3F2F4-782E-D28A-FFED-9207147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8F5FE-6B19-2E7B-04F5-E437164D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4C30B-380C-F814-6CDB-06816E79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67D46-8C66-A28A-F35B-30324C9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00C16-CCEE-655D-A55A-03FFA9F1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3F5EA2-60CA-F27A-F0D1-88A72832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43F8E-A54B-A7C4-8040-ACDB9958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1E170-B244-C23D-B8E4-CF1AAEE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B0D34-15FF-9957-F583-D9F008CE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95E25-C8D1-EEC1-393B-58E9F05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62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8B3E3-5208-F690-0822-573EECA8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EB1A2-4635-CA71-9B1C-2E8CBCC5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FA8A-8A63-4618-9046-ADA0F6C3A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94EA-9CAF-44C9-B543-920BF59AA5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6C5F6-6943-1B48-7BF5-6A78BF34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0C69-8D36-DB05-FFA2-5B984345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375-6599-4279-A0F0-1361C0FE2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682" name="Picture 2" descr="1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1194.婚姻祝词</dc:title>
  <dc:creator>Yihao Zhuo</dc:creator>
  <cp:lastModifiedBy>Yihao Zhuo</cp:lastModifiedBy>
  <cp:revision>1</cp:revision>
  <dcterms:created xsi:type="dcterms:W3CDTF">2024-03-10T22:19:26Z</dcterms:created>
  <dcterms:modified xsi:type="dcterms:W3CDTF">2024-03-10T22:19:27Z</dcterms:modified>
  <dc:description>
1194婚姻祈词
1但慈天父真活神祝福坚固新婚人
2但愿天父赐恩惠白头偕老同凯爱
1男婚女嫁尽名份一生和睦享平安
2大家同靠主大工永远同享福无穷</dc:description>
  <dc:subject>
1194hyqc
1dctfzhszfjgxhr
2dytfcehbtxltka
1nhnjjmfyshmxpa
2djtkzdgyytxfwq</dc:subject>
  <cp:version>1.1</cp:version>
  <dc:language>zh-CN</dc:language>
  <cp:keywords>投影</cp:keywords>
  <cp:category>投影</cp:category>
  <cp:contentStatus>索引完成</cp:contentStatus>
</cp:coreProperties>
</file>