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6BE7-7419-C82B-49BD-C09F032B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CE971-BD10-9FD3-4371-38F5A738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B8DD8-997C-0904-96C7-4C7F8EDC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A596-DDB2-7452-6697-5E8192A7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8CF27-7314-28F1-C661-1B8E1B74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6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3E4F-C974-6909-6B91-B7314B89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C8D44-94AF-BFF1-165A-B83350BEA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A7D6C-2B01-BDDC-4C5F-BE50C624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7FFFD-8BEE-1319-FA60-1D04E7D5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49BA-5AD2-2365-555B-70603FDE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23214-9D90-77BC-FB62-563FFC0F5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E8121-F09B-FD70-34D3-2E8032E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B3671-D8E4-03C0-9C45-E0531FAA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B8130-99EA-E622-CC5A-487AADC9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5E77C-C159-4537-46D0-E46EAD3C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3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7E65-E6E6-35CC-F146-2C2EF7B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CAFA5-56FD-4DBB-667C-2E8C4EE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49831-BC92-F27E-C4C0-B85A953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E78DF-4D77-EE55-C112-240FE4FE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54B98-CC7D-4012-0984-CC16F7EE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1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5AC6-B611-2813-AA47-9B446A3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2113C-F92A-5A13-9BC6-DE4DF17C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3DF64-2C98-2B23-169B-3CE6F00F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06BE1-A5C8-BC38-2C15-8072D9F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5C3E-AFB8-3BA1-4090-A1AD88F5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1DCD-6007-CE82-DF98-4789AF39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778DC-C015-21C5-A2BD-18CE0279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0576F-CBFA-25DF-B09D-6519391C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6566C-5B04-DC79-BD0D-55C4406A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EB3E2-46E0-099D-1CDA-D6C43F6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BF2A8-F999-7EBE-C2CF-5D527F5B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D44A-2083-55D7-E67A-0BC9F67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E8BBD-0781-6022-3FAE-FBD66E56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D8E0FE-CDD7-FFB4-79B3-671E2870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52155-46AD-3F7D-BAD3-F1A6346A8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DB94F-5683-0819-FD58-7414AAC94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FDA0A-53DE-2E12-7DE7-5C96C02B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B4A13-4823-0BD8-872D-E889053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83BB3-58E2-4288-2FFB-29518BAB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54588-6751-56CB-70A6-8750C376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B8D85-9C53-869F-31F8-11CFA954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E9661-0ECC-0767-BF6D-D9B34C70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E5873-1DCF-6D07-9795-F10AD70B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C81DDF-C5C5-C4F4-4A32-A19459D6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0C7B4F-1626-FC6C-7D6D-D57272A1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17AF1-5A7B-B219-E96C-85E10420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E61E-AA5D-11F8-F9BD-8508F6E6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51664-0D98-AE50-CE5C-9B3CEAF2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AD36A-D219-A491-2A39-1CCC4BB3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5B430-1BD5-4BEC-B8FC-EA7B755E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A16B9-BE17-4748-E3DD-209454E8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C0FB8-A7B8-5E68-093F-5AD57F0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3A503-F52C-BCD2-5935-1579A3C3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2BD30-AFC4-1992-90D2-8BDBF1B2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D4BC6-782A-31F9-2B69-9C9C2B6F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8B367-7C3A-3025-E944-A7238DC5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E0DB1-6A0C-1B30-B500-1D0239A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CD790-BA71-27B1-4B46-F59E5318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761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E7E1C-C3BA-537E-6FD8-464D7B78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B3E7-36A4-BF19-89D0-5753AD8A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7815A-8C90-C808-CD95-02446AFDC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ADE-222E-4736-8728-D6110F117A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7B603-3429-430B-819C-D294DA19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98064-1860-C873-4AE9-44E06CCC7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8B06-93ED-48B1-8A2F-124DF3BC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0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02" name="Picture 2" descr="1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1199.迁居礼拜</dc:title>
  <dc:creator>Yihao Zhuo</dc:creator>
  <cp:lastModifiedBy>Yihao Zhuo</cp:lastModifiedBy>
  <cp:revision>1</cp:revision>
  <dcterms:created xsi:type="dcterms:W3CDTF">2024-03-10T22:19:48Z</dcterms:created>
  <dcterms:modified xsi:type="dcterms:W3CDTF">2024-03-10T22:19:48Z</dcterms:modified>
  <dc:description>
1199迁居礼苷
1慈悲圣灵带领我迁徙居住新地方
2起居生活主爱中衣食住行主相帮
3新居地方新气象服务人民劳动忙
1左右邻居皆友爱主徒到处要发光
2天空飞鸟有粮食野地花草东芬若
3引导亲邻归基督接受福音得恩光
1生活常与主同在祈裤歌声闻街坊
2神造万物皆自得主徒岂不更安康
3一生莫忘主大爱福音真道布四方</dc:description>
  <dc:subject>
1199qjlg
1cbsldlwqxjzxdf
2qjshzazyszxzxb
3xjdfxqxfwrmldm
1zyljjyaztdcyfg
2tkfnylsydhcdfr
3ydqlgjdjsfydeg
1shcyztzqkgswjf
2szwwjzdztqbgak
3ysmwzdafyzdbsf</dc:subject>
  <cp:version>1.1</cp:version>
  <dc:language>zh-CN</dc:language>
  <cp:keywords>投影</cp:keywords>
  <cp:category>投影</cp:category>
  <cp:contentStatus>索引完成</cp:contentStatus>
</cp:coreProperties>
</file>