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7FDC2-03DC-3735-B06B-FD6D2110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851C33-657B-0752-0184-01F75560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EB210-0D24-8001-5811-5DDF5D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7A502-625E-AC71-C677-F74A035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516C2-5BF9-C24C-B03C-17902732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2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AFAF-604F-25CC-C8DD-7DE1E9A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98044-8317-0A80-7144-44E1481B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78900-2D04-3971-939E-94C3BAC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56BB-0501-B114-1FD3-B4C7D589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23573-8E17-0779-88C3-4ACA141C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36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313BAC-D397-CEA4-8B03-11FEF886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16711-5728-99C3-E34B-608B40FE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7B17A-8A50-4074-7724-AF957316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F9F77-F51A-23D5-0284-EAFEAE4D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70C6E-F23C-D279-C9DC-74939E57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5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CB4B-A48F-666C-65BF-80E03968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85209-789A-9542-4521-35F8B21D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66070-E534-FC57-CB3A-18F65348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397F1-F2CF-782A-934C-E7871A5C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54EE1-F71A-0A38-0CEC-5322EED2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7A93E-DC67-C358-B652-6AF9C0D6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6ED42-7425-92D3-F272-DC3143F4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021EA-AC8F-7B96-929B-1988825B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7D11D-EB6D-758E-22E0-F533E739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4F3C-785E-8EE8-D64D-844D8E77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125A5-8810-EB32-08A6-C4A87F28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7DE66-73A4-5F5D-2E0A-21405DD86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A5539-5AE6-58A0-C8CC-26086F3E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768CF-FA0C-A286-4061-91180706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9C63E-01CD-9205-B286-C5712FB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D4575-DAEA-E734-F40D-2C5A9FB6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070A-48FD-8732-9758-761BF5A8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90A7B-D4D5-36D1-4BAA-B93BBD8A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47026-CC9E-3A03-380B-A42F4211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34C40-F5AD-1C67-A37C-D6FA43A68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D393A-3590-839E-5498-075B2D439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DAB64-4C6F-F3FC-39A3-6E5F22A5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FC5088-F063-AAF8-613C-2836BBE5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6F6185-F49B-6A83-5FBE-D2E6BB55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6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2BA02-965A-CAEC-C23E-6D749417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31C61-B8D3-7109-1C7B-C7D732B6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B51251-3F3F-BB29-7DBD-01B42211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C6D55-05D7-D77F-200D-2DBE07F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11A1CB-FC73-71D6-DF4E-E7C56730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3F85F0-4A11-7B8C-5456-29D670E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C3B0C-AB4D-EDB7-BA3B-9C12C403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09DC4-C1F8-B700-6986-08541B94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C425-7DE9-576A-CF63-700DA478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E72B8-1E4C-C7BA-2F3A-B5B0B402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1AD80-C6E4-B837-9EA7-A65E72EA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720C2-C226-CA02-0CD8-206EE453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E6FBC-A817-2E1A-7892-0F73C765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CD2-CD57-FB3C-8B29-ADF5291E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A86CA-DCC3-453C-CD68-057FFD9CB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D958E-C38C-3983-7936-87ED97E7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589A0-C686-6057-C424-49C8B08B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C47C5-33FA-D58D-C484-65FD8CE5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FB0FA-7826-98C7-7CB0-44494F95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07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91CE83-545E-07B3-0FAE-6CA8A2AD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0A69D-7CAE-5BBF-6F10-FAA55E72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F81F0-B4AA-A252-1E64-95F506DD6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EAD8B-C475-6233-100B-B40135027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8BFC-179B-E2A1-0E31-F4A8667C8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1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850" name="Picture 2" descr="1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875" name="Picture 3" descr="12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1201.神的福音</dc:title>
  <dc:creator>Yihao Zhuo</dc:creator>
  <cp:lastModifiedBy>Yihao Zhuo</cp:lastModifiedBy>
  <cp:revision>1</cp:revision>
  <dcterms:created xsi:type="dcterms:W3CDTF">2024-03-10T22:19:56Z</dcterms:created>
  <dcterms:modified xsi:type="dcterms:W3CDTF">2024-03-10T22:19:56Z</dcterms:modified>
  <dc:description>
1201神的福音
1神的福音何等有福来救痛苦的人世
2无论是谁求袖设法袖都欢迎不推荣
1耶稣已为疾病救赌袖的赖伤有医治
2袖叫我带疾病寻袖因袖鞭伤能医治
赞美救主完全救赎来救痛苦的人世
赞美救主作我大夫袖受鞭伤我得治
1201神的福韵
3赞美神的神圣膏油藉着圣灵来恩赐
4当那撒但火箭环攻求作盾牌来拂制
5主我奉献所有肢体我要标耀祢不止
3求祢来为我们接手因祢鞭伤能医治
4我们必定安全到终因祢鞭伤有医治
5使我不至有日忘记袭的鞭伤有医治
赞美救主完全救赎来救痛苦的人世
赞美救主作我大夫神受鞭伤我得治</dc:description>
  <dc:subject>
1201sdfy
1sdfyhdyfljtkdrs
2wlssqxsfxdhybtr
1ysywjbjdxdlsyyz
2xjwdjbxxyxbsnyz
zmjzwqjsljtkdrs
zmjzzwdfxsbswdz
1201sdfy
3zmsdssgyjzsllec
4dnsdhjhgqzdplfz
5zwfxsyztwybymbz
3qmlwwmjsymbsnyz
4wmbdaqdzymbsyyz
5swbzyrwjxdbsyyz
zmjzwqjsljtkdrs
zmjzzwdfssbswdz</dc:subject>
  <cp:version>1.1</cp:version>
  <dc:language>zh-CN</dc:language>
  <cp:keywords>投影</cp:keywords>
  <cp:category>投影</cp:category>
  <cp:contentStatus>索引完成</cp:contentStatus>
</cp:coreProperties>
</file>