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3D82B-659A-32F4-4B37-4F5BED96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9B58D-4B55-663E-80EC-797754C6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57464-0B8C-77A2-4093-FCF5B23D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82599-FDAA-D8E2-F52E-58C60741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8568A-AA42-3873-F6A0-14C8380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59BFB-599A-C8D1-E33A-35EDDC2E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9E958-7039-B878-DE58-A01E5253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159D-EAA9-F36B-7A93-159273D8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91C7B-0C3D-E06E-8FD1-B63376D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02B4-BAAD-8316-6AA1-7A6698BB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ECCB1-5E8A-F2D7-5382-ED7A6FAF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58AF9-CA11-CAB6-2797-A0FC657E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AEED8-B9CB-4289-54FE-0E8FCA62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4F72-918D-EEE1-2C83-E941566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6019E-C5A1-F824-F788-BE1DE40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4F249-7553-2B30-46AE-6E38ABBA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035AF-9F34-D483-9EEE-8D1B58BD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F85BD-3DE5-0711-06A6-4AFE8604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B2BA8-7427-146B-7A26-360FAA8E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70359-C793-6FC2-EB94-8C1B6902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953B9-3224-6458-CDF5-580E9678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FCB6D-5C06-E710-5901-690496A4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080FA-C231-ECCC-D6E0-96598CED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52A1-3CCF-92D0-10A7-0D9B915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062D-9B0E-5537-DFA5-4D849BE2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7CDC8-109D-BBAD-1D99-0699DF47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CC38B-C03C-5ECE-C31C-476B6F2CE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5B9FD-0014-AF72-7004-89A66B25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41846-A9C7-1983-FA99-294CDE1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84E0B-488E-E4DB-6A2B-71798692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8B39B-4A09-E18A-ED59-7EDD82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57950-232F-424E-B5DB-BB9CA8C9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EA385-EE59-62BA-BD4F-251DA981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9852-86B6-3A40-F880-34479D08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1B6A3-BDB0-B209-1643-359A5DFCC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4A0581-2C69-45E7-9BB0-FD2A5471D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6275B6-C9CF-2FA9-D103-A2CB40D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366A13-6A64-6F77-DC52-5B3D0EF2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04328-C8BA-5DC3-7BC4-99D69191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BD6BA-EE9B-210B-1B42-D6542CB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206CE-6CB0-4E47-A54B-42E4AC3A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3AA35-7A1D-EF40-C710-E1311D4F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B280A8-9B66-C7A4-C9C3-C2791EFD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2A0E7-AAAC-35ED-0A1B-FA5BC47A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92303-9592-0F88-0273-B83AC40F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CCF38-2B76-1263-DB05-86DD6BD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21F36-1267-973F-E206-277E2C14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1D1F5-3BC7-CF21-0C02-22D4AD77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7D8EC-C28E-B5B3-9A1D-972C9D6B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C1B93-2AC4-CD82-C83F-C501E64D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5B2A-C4B7-1E6E-0448-A60F5689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ABD72-683C-AD60-2550-709888BA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21FDA-1A61-EF3B-FD37-962B31D3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73EAF-5BF8-5BFF-D382-961FF64D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4A7E7-EECC-7C18-D9D7-0EFE9D0C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996F3-A186-35DF-2CA3-73FEFA86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7608F-E495-EC2D-42FD-01FF918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5A501-D9DF-72A2-B5FC-C30A3206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19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DA5DF-AA4F-BD0B-3846-864A9989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EB18D-E921-C36F-1BC1-FF6A0914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2605D-FAD7-2020-A8C2-6807C79D1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B147F-27AC-F5BF-B566-DF3529487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7FDBD-9552-B57F-2F0D-D51FAE85E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874" name="Picture 2" descr="1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1202.求主赐恩</dc:title>
  <dc:creator>Yihao Zhuo</dc:creator>
  <cp:lastModifiedBy>Yihao Zhuo</cp:lastModifiedBy>
  <cp:revision>1</cp:revision>
  <dcterms:created xsi:type="dcterms:W3CDTF">2024-03-10T22:20:01Z</dcterms:created>
  <dcterms:modified xsi:type="dcterms:W3CDTF">2024-03-10T22:20:01Z</dcterms:modified>
  <dc:description>
1202求主赐恭
1主啊祢的门徒因病实在可怜
2我等向祢恳求愿祢垂怜赐恩
3惟祢慧爱无穷我等再敢恭求
4更求赐给聪明教我养灵保身
1是否因罪受祢管教或被撒但攻击
2虽有亏欠宝血洁净安慰痛昱身心
3愿祢伸手此刻动工使他病痛商身
4身体灵命皆得六盛大家荣归主名</dc:description>
  <dc:subject>
1202qzcg
1zamdmtybszkl
2wdxmkqymclce
3wmhawqwdzggq
4gqcgcmjwylbs
1sfyzsmgjhbsdgj
2sykqbxjjawtysx
3ymssckdgstbtss
4stlmjdlsdjrgzm</dc:subject>
  <cp:version>1.1</cp:version>
  <dc:language>zh-CN</dc:language>
  <cp:keywords>投影</cp:keywords>
  <cp:category>投影</cp:category>
  <cp:contentStatus>索引完成</cp:contentStatus>
</cp:coreProperties>
</file>