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3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AE2858-F2E3-6C8D-8433-19F30373D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997385-C3C5-711D-BE7C-E5E815F21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50E708-1345-5030-3B68-43D37D7EA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1B5FA-0E6C-4809-8F85-2CB313CA6B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26C924-9D92-DE22-F2F7-9E42CD8A1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C062C5-995F-5C5D-1615-1F27D5BA4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B263-C093-4067-808F-DDDE0E67D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40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46807-6818-B468-C239-C1E2C9725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36A456-083D-F2A0-212E-F3CA4DE49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3457E4-8E78-FBB8-440A-DC0294889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1B5FA-0E6C-4809-8F85-2CB313CA6B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8D7120-CA03-AE64-26CA-DE6778B80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9775DB-0C7E-9A32-82A1-50DCE68C3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B263-C093-4067-808F-DDDE0E67D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359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A450EF-F0E6-13D8-ADF4-287E3D9489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DC6E7A-FABB-FF56-7E6F-65C15CA42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3AF155-FA59-DFBE-1C99-667B93587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1B5FA-0E6C-4809-8F85-2CB313CA6B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F1C7CB-F82B-24DE-8691-D18763D0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75DCBE-F1AC-D6FB-1594-CADC60A6B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B263-C093-4067-808F-DDDE0E67D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800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1A98C-2F92-4265-BC1B-73B1E95D3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8D96A1-4B7A-8BF3-4453-AEB4D2AE0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FA0E40-1FEF-CB15-CBDD-8E6A39B5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1B5FA-0E6C-4809-8F85-2CB313CA6B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3D9272-7170-74CE-A2CB-5CBDB4BAB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98644F-A3C2-9686-7A36-D07A3808C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B263-C093-4067-808F-DDDE0E67D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594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28674-D6BD-6DF9-4220-58E4589D8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9C6DFA-F733-B7A1-3447-D2EF45E72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18DA75-06D6-DC41-258E-C9D64B3D7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1B5FA-0E6C-4809-8F85-2CB313CA6B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EF922B-2799-7E74-5C8B-DB0D43877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BC5F56-6D2E-DE3A-6A64-FCCD5F381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B263-C093-4067-808F-DDDE0E67D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737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F48EB-4D3E-3B11-45F7-E5E8F6C85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A88C8-156E-FBE4-BAF6-B63A369EFE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4027A5-2877-C91D-245C-2D18810D7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7697B3-E709-00FE-E7C1-AB413090C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1B5FA-0E6C-4809-8F85-2CB313CA6B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2BD9A8-ED98-967A-6C04-4B771677E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DDE008-6F0A-73EB-232B-1E4EFDA96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B263-C093-4067-808F-DDDE0E67D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210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AAB1A-12EE-CE50-6ECD-D607C4F3A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EB5BB1-D874-E34D-3220-94C563D67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69EDC4-8976-0239-7446-B4F5335AC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4F1951F-ED06-7F12-F6C1-3E0C8A46C4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CBF319-BA7D-0FB3-301E-BBAA56CF3E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4FB8B1-DDEF-485A-481A-0C3151811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1B5FA-0E6C-4809-8F85-2CB313CA6B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71BCAA-00BC-08D7-CC30-DDAF5B09C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A3D78E-3491-DC29-2B8A-4ADED379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B263-C093-4067-808F-DDDE0E67D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48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03B40-6DD9-03F5-0B81-56B8C1FE7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E9E807-146B-7628-C015-E6B110EAC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1B5FA-0E6C-4809-8F85-2CB313CA6B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B90763D-B9C5-9A6D-A968-69C4B8B52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47DCFC-7DEA-CFFB-06ED-3CCDEA82E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B263-C093-4067-808F-DDDE0E67D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51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D1D37C-4E6A-8610-138A-90120BEAA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1B5FA-0E6C-4809-8F85-2CB313CA6B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6B51C1-8506-E773-34F2-9356A769D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A5D825-D9C0-1181-4AF5-4FCFCE69B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B263-C093-4067-808F-DDDE0E67D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385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5FE5C-098A-D694-4ECE-4E490EFC3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8F3F0D-20F1-6629-6102-EA62A52F7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42DD87-2FCB-7EF2-33FA-F7FB679C0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BC7C27-DDF9-CD6B-A512-0A69DCB07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1B5FA-0E6C-4809-8F85-2CB313CA6B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65C3E5-F326-2BCF-997B-4F8BE5361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614A56-AF3B-D741-889F-DC11E9DC8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B263-C093-4067-808F-DDDE0E67D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308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486795-AC3B-51F9-A664-90BC538E5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A0F09A9-7E1F-E17E-18EE-6C6C6B9DA8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C0F428-4794-088E-A047-B0EC9F18B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F8F4E4-F39A-209E-CF91-3F634E8DA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1B5FA-0E6C-4809-8F85-2CB313CA6B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FEEC7D-2B28-18C9-64E2-3AAE9741B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357B71-B575-EAC8-8752-4F55AF27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B263-C093-4067-808F-DDDE0E67D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59752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F8E26B-F130-BE8A-F1D5-7E0FC98D0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0A7188-8CE8-EB39-1EB7-E4559F54F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0DCAC3-2CFF-D42E-E628-FA7F0E2721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1B5FA-0E6C-4809-8F85-2CB313CA6B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E3A3E3-4FA6-87BC-35F6-BAC2F331B4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C1E2CD-A405-9179-A916-9967412ADE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4B263-C093-4067-808F-DDDE0E67D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17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2898" name="Picture 2" descr="12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1203.软弱祷告</dc:title>
  <dc:creator>Yihao Zhuo</dc:creator>
  <cp:lastModifiedBy>Yihao Zhuo</cp:lastModifiedBy>
  <cp:revision>1</cp:revision>
  <dcterms:created xsi:type="dcterms:W3CDTF">2024-03-10T22:20:05Z</dcterms:created>
  <dcterms:modified xsi:type="dcterms:W3CDTF">2024-03-10T22:20:05Z</dcterms:modified>
  <dc:description>
1203软弱祷告
1主昔在世住人中间病人求医无徒然
2今有多人痛苦患病需要弟兄安慰声
3我们因为平安康健称谢主赐平安福
4求主眷顾护士医生多加能十增仁慢
1谁求医治主就哀怜袖使痊愈得平安
2我们依赖主之大能甘与病人表同情
3但愿时常顾念病人尽力牺牲乐服务
4尽力作工为主见证乐意忠心成主叶
14求主耶称大发薛悲今日施医救我们</dc:description>
  <dc:subject>
1203rrdg
1zxzszrzjbrqywtr
2jydrtkhbxydxaws
3wmywpakjcxzcpaf
4qzjghsysdjnszrm
1sqyzzjalxsqydpa
2wmylzzdngybrbtq
3dyscgnbrjlxslfw
4jlzgwzjzlyzxczy
14qzycdfxbjrsyjwm</dc:subject>
  <cp:version>1.1</cp:version>
  <dc:language>zh-CN</dc:language>
  <cp:keywords>投影</cp:keywords>
  <cp:category>投影</cp:category>
  <cp:contentStatus>索引完成</cp:contentStatus>
</cp:coreProperties>
</file>