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31FD-7BED-4047-A778-AAE4EA1D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9DF90-3106-989C-84EE-A7E4ADCA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AE7DC-CCCA-CB2C-B7A7-C69150B5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3916-3906-5D35-FB3E-502EC17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8E82F-6B0E-816A-3794-ACC738B4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14F0-EF83-CC15-5438-B09BAB2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B182A-794A-70A2-B9BF-CC704AE5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A446-D0BC-AD8D-08F6-1F85C83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5A57-14F1-DD0B-A314-FB6AC18A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534B8-BED7-307A-76C3-F3F3E3C2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6BD58-671B-72A1-51EE-AD9FC69A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D3DEB-FCE0-4B1F-41A9-7A6AC668B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4302-743A-5B00-302C-F687AC4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D4220-B7BA-6C57-8817-56F492E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D6A4-FCF0-3F3A-0794-F61D847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A421-250F-A467-665C-65E09407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2E16-75FF-1AB7-D1D9-27E9D20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A7168-7157-AD91-6844-8EA9FCF5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BB8F-D9D1-1FDE-1423-208FCEED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7B9DE-C909-56F0-D263-B7EDFA76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0DBA-053F-922B-917C-9285DA1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2DACB-015B-5856-E967-81617FCB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1BE66-4530-F0A1-BB37-EA1248E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9C516-E6E4-5276-445F-6424ABB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FDEB8-FEA9-EEA0-3D23-2913024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6A3C4-1C18-D73D-C86B-9D4FC975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EDD72-FFC1-F6DA-D057-8DA28245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D052E-E619-6842-7D6F-A170A4B5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C0958-82A9-F7AB-78F3-BBBFD3BD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DB12E-F347-1D82-D959-702E64E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3B20C-9658-247B-0C3D-4888DE1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E97F-C40C-1911-0FDE-8073DD8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45CC2-019C-75E6-A395-798D0622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3B675-1996-9E79-861D-37739043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CFF58-A572-0187-F774-FB2F7619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E6C5-05B6-EDC1-0907-1F9D4080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7D4439-7845-A355-124F-6F7B5CE7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91D60-BD79-3EAF-293F-E35496B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1CCEC-CB8B-0687-67A0-AEE7D3F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06D4-4BC4-331D-ECFB-08CAD61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A83EC-CCA0-625D-77C3-31CDCCD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9D418-1DF9-22B5-B1F2-8C5CCB39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A09EB-8B89-9693-27D6-6E32B666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5F0A3-0C1F-462A-D026-F4C8BC0C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EF970-DA45-3589-B2B1-1FDD5FEC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5A6B0-4B97-3352-B217-BF561E1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5E115-7BB7-1DB1-7E56-022A08FF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298A8-1D35-ACB1-7F4F-C64B4B49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EA4A9-54B4-04E6-5CCE-C1FCCC81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81BD2-2116-13B6-7EEC-B29797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0AC45-152C-28A0-864D-8E791AE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ED163-1E1B-0E34-C922-0449C44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4CF0-E400-0D6D-99F8-AB5F751D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FB677-EEEE-2B12-1ADF-704FC79E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3C1A2-29BB-2445-E727-6C3D05C1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5D95F-B4E1-E620-032F-28A36D3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5D065-9F67-33A8-A4F7-41F7159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2558A-FFF5-617A-F32F-90398B03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42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0F24A-4F9A-A2D1-0466-DFA6429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73DEC-810A-56BC-5BB6-35654D6D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8AE15-2398-A330-0E59-9DDDB9E8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62571-ED00-7E87-9028-61A7F5B3A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7113-BE7B-E171-28B7-9D3C5042F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22" name="Picture 2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4947" name="Picture 3" descr="12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1204.安息乐园</dc:title>
  <dc:creator>Yihao Zhuo</dc:creator>
  <cp:lastModifiedBy>Yihao Zhuo</cp:lastModifiedBy>
  <cp:revision>1</cp:revision>
  <dcterms:created xsi:type="dcterms:W3CDTF">2024-03-10T22:20:09Z</dcterms:created>
  <dcterms:modified xsi:type="dcterms:W3CDTF">2024-03-10T22:20:09Z</dcterms:modified>
  <dc:description>
1204安息乐园
1月有圆缺明暗常显主恩
2生死皆有定期由主带领
1人有生离死别情同古今
2寿满挽留不住恩光指引
1万物纵然变更主爱永恒
2灵魂永息乐园身体安瘦
1万物纵然变更主爱永恒
2灵魁永息乐园身体安痛
1204安息乐园
3何必见物怡亲与主更近
4号声报主再临喜乐满心
3何必触景伤情真福无垠
4欢然离地升腾空中接迎
3地上帐棚拆毁进入坚城
4欢愉何能言传天家相亲
3地上帐棚拆毁进入坚城
4欢愉何能言传天家相亲</dc:description>
  <dc:subject>
1204axly
1yyyqmacxze
2ssjydqyzdl
1ryslsbqtgj
2smwlbzegzy
1wwzrbgzayh
2lhyxlystas
1wwzrbgzayh
2lkyxlystat
1204axly
3hbjwyqyzgj
4hsbzzlxlmx
3hbcjsqzfwy
4hrldstkzjy
3dszpchjrjc
4hyhnyctjxq
3dszpchjrjc
4hyhnyctjxq</dc:subject>
  <cp:version>1.1</cp:version>
  <dc:language>zh-CN</dc:language>
  <cp:keywords>投影</cp:keywords>
  <cp:category>投影</cp:category>
  <cp:contentStatus>索引完成</cp:contentStatus>
</cp:coreProperties>
</file>