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710F1-6D94-B576-7EA2-5D0A6A7F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CFD06-118B-41E6-8F6B-15CA3793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27DEB-792D-EBF6-29B2-733D6DCA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3A8E2-789F-1372-99C9-4B0EF184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DB875-9151-1AFB-F432-65C10C79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DBB1-2906-C4E1-DF54-1DD78A13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F657E-5302-9CDC-525C-EBBA59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19E3-78B2-9EF1-50AE-19F09C1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008AE-345E-46DA-1531-1B75A6A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0AE3A-8CA6-F19F-3F38-134FB06B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DD087-CA2D-88A7-BB3D-79746D88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EFBC3-7EF2-DC8A-8913-E02E54B8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932EC-9605-F8AA-92BB-018CE5B3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6F333-6397-118F-5238-ADBA132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0363A-9319-9407-0B2E-707F23E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D598-4542-605A-F520-E8B8BD9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A2E09-732C-966A-3B25-28DB74BC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916E-A835-8719-3C7B-E9903BF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DE10-B8BE-894D-2940-3B4DF0AB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1BE1-30CE-5C57-B6B6-4A0DD98A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1E7D-FB97-5F02-E9AA-0990EBC7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0A756-0601-C21D-CE37-D9640715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3278-1404-607C-27AD-D18AC408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69B81-6055-AA91-BE6F-EA78DB6C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2ECB2-2FCB-F597-1044-626E0F4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50F8-0A3A-357B-D0BE-F142262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E78D5-1B5F-3A6D-6E30-D21A1EB9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43659-6936-34F2-5F95-A8081A35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393FE-164B-97EA-2D07-C5482767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BE68D-7193-E613-8B23-6A57B6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6D035-A7B9-3C2B-D60D-FB8C95C4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B6AB-13B4-5885-8224-949EC02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92376-29DA-4F06-8C8E-D051E4D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92A2E-AEBE-92BD-B950-40D05C41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01CB62-1AEA-C9A9-C721-16DE49E4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B39BD-7E1B-3D05-726A-7D4BA24F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561FF-7719-ED47-3E44-F66809E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2B409-3958-6FAE-04EC-465D93A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13990-4010-5C95-2C08-BFA22C5F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2E30-1961-8AB4-A8C6-3331752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85820-27B0-68EC-147F-8614CDD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A43DC-D897-9B93-6928-DCC983A6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53537-AEA8-1D07-CCFB-E4077D1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269E-1ACB-3157-1720-25E8B3E5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B502B-BD23-8DED-8125-D3888DA2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8D36B-702E-5A38-8543-29440521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82133-0BB2-F77C-26E8-76E495D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0EA7-059C-7EB8-E6E8-66F77307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61D4B-C7E7-C87E-E0E4-64A32DF6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C0046-FF37-EF11-BB1D-F08FB77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6D70A-3712-79A7-2988-37656277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B3E4C-CB11-07EB-7CE1-FF45E62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2D-DA18-10FB-F05C-4FF32FE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E677D-2BBB-54E3-6F3B-DF404990B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8801D-CCD1-73D9-8760-E836B9E9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8938-6003-6794-A99C-596BE04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556A4-1F7E-5CA7-6038-43B43F07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2833C-F460-1DFA-6BA2-0856BD2B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62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631EA-8142-D97B-45E8-8418B70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9760-33E1-CD04-A875-89F78390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54F2-BC80-BC05-2E9E-FB3F71D9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F3FFC-87C4-CFE9-1451-AB2D1D49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235D4-7E1C-C000-2021-D9978A7F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946" name="Picture 2" descr="1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1205.安葬礼拜</dc:title>
  <dc:creator>Yihao Zhuo</dc:creator>
  <cp:lastModifiedBy>Yihao Zhuo</cp:lastModifiedBy>
  <cp:revision>1</cp:revision>
  <dcterms:created xsi:type="dcterms:W3CDTF">2024-03-10T22:20:14Z</dcterms:created>
  <dcterms:modified xsi:type="dcterms:W3CDTF">2024-03-10T22:20:14Z</dcterms:modified>
  <dc:description>
1203门徒去世
1救主的门徒去世只如睡众友虽伤心还能得安慰
2彼此智相离并不是永远再过不多时圣徒必再见
3救主的门徒身虽埋在坟灵魂得安息无烦恼忧阀
4等主的荣光普照在天空等主掌权柄彰显其大柴
5那时主门徒得荣耀无量我卑贱身体成如主形状
6今有x蓉标已去世如睡安歇主怀中再没有挂黔
1因耶称代死救赎世人罪等主降临再会
2今在父家乡赞美主恩典等主降临再会
3到救主降临必复活上升等主降临再会
4靠主而死者出离死人中等主降临再会
5主赏赐冠冕各戴于头上等主降临再会
6救主甚爱他比我爱万倍等主降临再会</dc:description>
  <dc:subject>
1203mtqs
1jzdmtqszrszyssxhndaw
2bczxlbbsyyzgbdsstbzj
3jzdmtssmzflhdaxwfnyf
4dzdrgpzztkdzzqbzxqdc
5nszmtdrywlwbjstcrzxz
6jyxrbyqsrsaxzhzzmygq
1yycdsjssrzdzjlzh
2jzfjxzmzeddzjlzh
3djzjlbfhssdzjlzh
4kzeszclsrzdzjlzh
5zscgmgdytsdzjlzh
6jzsatbwawbdzjlzh</dc:subject>
  <cp:version>1.1</cp:version>
  <dc:language>zh-CN</dc:language>
  <cp:keywords>投影</cp:keywords>
  <cp:category>投影</cp:category>
  <cp:contentStatus>索引完成</cp:contentStatus>
</cp:coreProperties>
</file>