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AC8CC-CE3A-12F5-4E8E-E22415F9B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30346D-A712-3DE6-0256-489420485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D80F78-351B-B5D3-80B4-E1181F8A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1203-E59D-4FC5-98BB-55CC9DD55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4192D3-04B8-8CB9-575B-BB8E1798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60820-F34C-BD72-EA23-2C2FDB23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5709-9D4F-4425-8918-6C88ECB82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80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515B7-979D-3BE4-1ED9-5F7A92E5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4FB708-B60D-81E5-3BD2-9B635553A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DD274-47D7-BAEA-EBF3-5558477E0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1203-E59D-4FC5-98BB-55CC9DD55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7A799-12E2-1AD6-0CC0-0E81AE49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9AC4B7-3F0B-6883-7119-EABBD7C4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5709-9D4F-4425-8918-6C88ECB82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91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9923A1-834A-E185-C225-135BAA280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2A5FF4-B080-841C-A1DA-9784BAA8D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25EF14-9323-E250-6C8B-F14446A6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1203-E59D-4FC5-98BB-55CC9DD55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09E65-835F-30E6-C557-1AD6105D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8CDF01-BEC2-2CF8-6BEB-97B924E1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5709-9D4F-4425-8918-6C88ECB82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32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02EDD-3C4A-2324-9936-B17F718C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88DA79-E5F9-8138-467E-DB5B9F7CC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CB968C-14EE-5DDA-0952-2E92D955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1203-E59D-4FC5-98BB-55CC9DD55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2C965-D42F-4813-D3D8-A5ED08B6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F0EE8-1130-F32D-6118-D3B6B70E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5709-9D4F-4425-8918-6C88ECB82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35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8D9CF-DBFD-00A7-1C20-2010454D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8D88E3-FC02-D68F-7202-FCF9ED4CA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C0B9E9-B455-44F2-BD84-41A2945B7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1203-E59D-4FC5-98BB-55CC9DD55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9B7F1E-8C07-B896-CF0D-0852FE7F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F2F77D-71E1-B8DE-D8B3-555B8F84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5709-9D4F-4425-8918-6C88ECB82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56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0FAEB-5487-EFB3-9EF7-475B076C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594EBB-37EA-61D6-5F2E-36D65821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4E0E66-860B-58CA-E63C-CE8D01951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0528DF-C603-1A44-A63C-68370364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1203-E59D-4FC5-98BB-55CC9DD55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5ED9B7-1CED-514F-52DB-43CFFA35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DCAE63-2D2A-F3F9-C820-7A678CC21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5709-9D4F-4425-8918-6C88ECB82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52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74C44-CDAE-D66E-8FFE-56CD37B70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8BB44-E187-485B-5689-A547AD228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FFF2DA-5119-A670-0385-D4773C9EF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C2F768-8D14-B6B1-5446-2076F342F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12DF70-DCA7-33E8-E508-C373306F9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CF37BB-CFEA-AA21-B665-65236097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1203-E59D-4FC5-98BB-55CC9DD55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A893CD-E0F7-AD8D-1B67-023014D6B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F869CC-C42F-3EDF-58B5-FA613287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5709-9D4F-4425-8918-6C88ECB82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10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F1F3D-16BD-7F99-7AB2-83CCA30F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828A68-07BC-4A3F-47F7-74EA9B7E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1203-E59D-4FC5-98BB-55CC9DD55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119BD4-A464-F7EF-9D3C-83CED374F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5C2354-0456-1C22-6E1F-B9CCFCAA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5709-9D4F-4425-8918-6C88ECB82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44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B571B-4223-0A79-3A18-640FF650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1203-E59D-4FC5-98BB-55CC9DD55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09CC03-71FF-794B-8A18-7BDAA2CE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2D9A74-59A5-905F-E239-CA6A2817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5709-9D4F-4425-8918-6C88ECB82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64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755CE-BD3B-613A-F742-82263CA36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05DDBC-E5FA-39A5-E885-699B5C4EF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FD1464-5C8B-BBA4-B625-A1268FE31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971EF9-630C-4AFA-700D-FE27E748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1203-E59D-4FC5-98BB-55CC9DD55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B3F03D-2BC0-994F-4894-3909D7071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CF8CAA-6918-EE7B-A462-60D92EEC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5709-9D4F-4425-8918-6C88ECB82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3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4BAC4-2D96-97A7-44BD-9844AE85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DA0DB1-5DDA-07FA-8FF4-3C968EC9A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AF6B47-B518-F3E7-2627-EB8B45153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BBD59-3807-1842-5B8F-B4622F79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1203-E59D-4FC5-98BB-55CC9DD55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1095C3-C829-7EDE-4408-01C666D0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2E8EBB-1220-761F-822D-77107AD1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5709-9D4F-4425-8918-6C88ECB82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16249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1FBFDE-8F61-4509-F51A-F205C880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5D3BB7-972B-F15C-EAAF-5164AFA38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7BD8C7-4AFB-7410-0A40-C600037A3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51203-E59D-4FC5-98BB-55CC9DD55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87BB5-6E81-A4D2-5D34-213F97044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9272F3-A162-31E4-EAAB-26A17ECEA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95709-9D4F-4425-8918-6C88ECB82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19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994" name="Picture 2" descr="12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1207.门徒去世</dc:title>
  <dc:creator>Yihao Zhuo</dc:creator>
  <cp:lastModifiedBy>Yihao Zhuo</cp:lastModifiedBy>
  <cp:revision>1</cp:revision>
  <dcterms:created xsi:type="dcterms:W3CDTF">2024-03-10T22:20:22Z</dcterms:created>
  <dcterms:modified xsi:type="dcterms:W3CDTF">2024-03-10T22:20:23Z</dcterms:modified>
  <dc:description>
1207安葬礼拜
1信徒去世何必忧伤见死何必心惊
2我等送友进入坟蓬不必忧伤战克
3墓中圣徒主仍常记保佑稳睡安眸
4主既出墓升到天上为我新开路途
5角声大响我主发令吩咐死人复生
1无非是主召去得福同主永住天城
2耶称宝身已葬此处黑暗变做光明
3头既有死肢体一样入境也当同然
4日子一到我也释放飞升见主耶称
5地上万民立时苏醒圣徒欢然上升</dc:description>
  <dc:subject>
1207azlb
1xtqshbysjshbxj
2wdsyjrfpbbyszk
3mzstzrcjbywsam
4zjcmsdtswwxklt
5jsdxwzflffsrfs
1wfszzqdftzyztc
2ycbsyzcchabzgm
3tjysztyyrjydtr
4rzydwysffsjzyc
5dswmlssxsthrss</dc:subject>
  <cp:version>1.1</cp:version>
  <dc:language>zh-CN</dc:language>
  <cp:keywords>投影</cp:keywords>
  <cp:category>投影</cp:category>
  <cp:contentStatus>索引完成</cp:contentStatus>
</cp:coreProperties>
</file>