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3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92D24-0F8F-CC45-F7E9-EAEE9681F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B400F5-0EEF-E035-86E6-940C5E75B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429C5-1E86-44FD-8599-FF2C2F672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98AA-5935-4B25-9524-8DF76BD4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48E4F2-0BC2-4AD3-34AC-F635E9DF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E9D016-8BE4-5BCD-6197-27774DA2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737E-30F2-4321-9E76-E19B15A36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48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BCDD7-7618-EFBD-E066-2428D8481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811438-CEBA-4B5D-12DD-664C4798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86FCC-AC9E-955D-4A63-28B9F240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98AA-5935-4B25-9524-8DF76BD4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1FAEF-8047-91DD-FD1A-0DD9D41B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8F4D07-3B72-61E4-D27D-E32A187F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737E-30F2-4321-9E76-E19B15A36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00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B1A3EE-6FFA-C6BC-96A3-7F419D041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933DE9-562E-F788-D471-E8F5B93FA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90EC80-1B2D-DD28-BF0A-3A3FB02AE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98AA-5935-4B25-9524-8DF76BD4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02E414-9882-9448-2389-28C0F7DA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1741DC-90BD-9677-4F19-EA5EFDD62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737E-30F2-4321-9E76-E19B15A36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36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E53E2-2BB9-A6C2-3617-81846C58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FF90E1-251C-588D-D655-029884771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FAD0BC-BB0D-413D-A204-20070498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98AA-5935-4B25-9524-8DF76BD4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881EAF-6E56-9605-3A05-7942491E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0F09C6-3BEB-ED42-15CF-6942F6CA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737E-30F2-4321-9E76-E19B15A36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48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14757-CA92-5830-FB83-233574E4F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59D22F-D099-044B-496F-BB40BC3CE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5DA42B-CDAC-485C-8B78-F14097D0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98AA-5935-4B25-9524-8DF76BD4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E01518-6785-859D-28FF-420587835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9195E-D14B-76B0-37C4-56389FDF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737E-30F2-4321-9E76-E19B15A36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52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90394-A2F0-B51E-FFE4-F089D82D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EA041-01E3-DB46-AE98-CAC080971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EB7431-E697-9369-3D33-5693080B5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82FCA1-EA73-187D-FA30-5E9385D3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98AA-5935-4B25-9524-8DF76BD4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9CFF11-2776-8F46-76F4-0E704424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9C8F9A-A2F9-3FEE-3DF8-79DDF6F7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737E-30F2-4321-9E76-E19B15A36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59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CCFD5-B837-407A-618E-B9B57369B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5F4358-0BEE-28EF-8A2C-229480539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BE5207-CC52-0FE7-CFA7-9BE2871FD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CFC77E-A216-9664-C621-C4BDE535B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58FDCD-E522-21D3-4993-B046B5B99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6E02F6-4CC2-D3A3-BF66-7AF804A31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98AA-5935-4B25-9524-8DF76BD4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CF5332-286D-F4DD-9B80-F2FCD4398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7C93F7-0F94-9593-D720-74818886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737E-30F2-4321-9E76-E19B15A36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52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54FAE-1245-44D6-8D1B-440207EA6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453B8C-07FF-57FB-02B0-652AC119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98AA-5935-4B25-9524-8DF76BD4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32358B-EAEF-A09D-7B21-F4D80EBC9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C269E8-1791-1CD9-B5E7-1693EE1B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737E-30F2-4321-9E76-E19B15A36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939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9BCF02-6E94-1384-BD32-6D8B8038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98AA-5935-4B25-9524-8DF76BD4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19EF5D-E28E-925E-2F36-1FB4C027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4E9734-48E7-10A5-F27D-898CAB92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737E-30F2-4321-9E76-E19B15A36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97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E9285-27F6-CF7D-72B1-DD3A25FC2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10B22-9C72-D0AE-AF04-346190DB5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08CF45-4993-C2D4-3D3B-E16268377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E64841-1C37-66B9-A879-AF49B8D9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98AA-5935-4B25-9524-8DF76BD4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BADA18-CD73-EC02-868A-580AF0E7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1414E6-F221-95F2-FEB7-BC18F624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737E-30F2-4321-9E76-E19B15A36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09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FD9C5-E2FD-FBBA-EC7B-70E6787A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4D550B-D8BA-1680-A753-360B1989E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6C3A7D-3405-9E63-A878-E449BEEF9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A7FDBA-848D-5B6C-DC8B-13DF333E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98AA-5935-4B25-9524-8DF76BD4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FC21EA-1046-8C9B-1D3C-E9A7BF3BE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074A93-DC2E-3626-E3AB-0FABACE11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737E-30F2-4321-9E76-E19B15A36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4685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E10523-8605-2338-3186-38952E3FF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63A928-3DA0-41DC-C558-C0537986F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C5BA86-B442-6D84-0E00-380F9A4D0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898AA-5935-4B25-9524-8DF76BD4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32537A-D2D0-2423-3D12-11C30B9AC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204717-525A-0F07-EC83-094DF44D1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B737E-30F2-4321-9E76-E19B15A36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82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8018" name="Picture 2" descr="12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1208.世福无常</dc:title>
  <dc:creator>Yihao Zhuo</dc:creator>
  <cp:lastModifiedBy>Yihao Zhuo</cp:lastModifiedBy>
  <cp:revision>1</cp:revision>
  <dcterms:created xsi:type="dcterms:W3CDTF">2024-03-10T22:20:26Z</dcterms:created>
  <dcterms:modified xsi:type="dcterms:W3CDTF">2024-03-10T22:20:26Z</dcterms:modified>
  <dc:description>
1208世福无常
1可叹浮生空梦一场地上荣华如云不长
2早起看见轻霜薄雪不到日中已经消灭
3万物无常不必留恋只有天堂可以永享
4仰望天堂一心往上走过两边绊人罗网
1今生红尘何必留途好花开过不能再鲜
2花开满树眼前富贵一阵风来忽然凋谢
3忧愁越消恩光越亮得享永生真福无量
4天使欢言等候接望大众赞美弹琴高唱</dc:description>
  <dc:subject>
1208sfwc
1ktfskmycdsrhrybz
2zqkjqsbxbdrzyjxm
3wwwcbbllzyttkyyx
4ywttyxwszglbbrlw
1jshchblthhkgbnzx
2hkmsyqfgyzflhrdx
3ycyxegyldxyszfwl
4tshydhjwdzzmtqgc</dc:subject>
  <cp:version>1.1</cp:version>
  <dc:language>zh-CN</dc:language>
  <cp:keywords>投影</cp:keywords>
  <cp:category>投影</cp:category>
  <cp:contentStatus>索引完成</cp:contentStatus>
</cp:coreProperties>
</file>