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A6B1-C6E3-4868-7CCE-DADADECF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D1007-929B-3F44-347E-E8F488EB2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77726-B078-94BA-A047-D2D54D90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6EF75-ED91-31FD-F914-CB527706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ACBB1-089B-A6C8-C663-052648D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F3778-287A-D504-7476-6B693FFA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D0E20-7121-58DC-448C-5EF19D59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D3199-0E3B-81CE-316A-C3B6F8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8F650-7CC0-EE57-C1AD-21872B67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1110D-E794-437A-2A81-E721DA21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D28CD-1F6D-1445-40FE-2922531B1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6934D-9AC3-5851-C5B2-F63EF6DA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2170B-8ADB-7EE2-F0BE-BDB15DCD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13E89-996B-889E-7BFE-7C7FA264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605F-9E6F-0F94-568E-FBE52F65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1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56069-1E45-D08E-9EBA-6FB8E4B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639AC-9896-BC96-59C6-CFC30C82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FA229-33A5-DA57-7B04-B625729B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02C57-B7C5-B45E-5B7E-CFE7806C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3D514-13D3-87C3-FC4D-EF51150D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164C7-88B1-1F48-EA9B-03518934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D9B9D-7F8D-C463-26DC-9E3BDE65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B7E09-FCA3-AAD4-67FD-C76417B3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4CC64-9253-C2EC-CC01-4105B7A4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E0C07-3596-5B5B-F3D4-25C1B368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8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203B6-F471-E0BA-0294-949FB5EF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30A3F-C5A2-5AC2-185B-96D6BBA3A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C012B-7D50-CE5F-481B-147199F5A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882E8-13C2-F2FB-426F-C620051B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25D6D-565A-AB0B-DF67-CF4060BF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78C75-5216-C6D1-0C60-15D58079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9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20F69-32D3-A63F-0A8A-ABFB094E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C364C-19CA-A473-543A-EF992F33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BF5CBB-E77C-1212-6E86-1FA84B30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9FB056-3C6A-36D7-9C1D-B38E82C2E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40B49-8E11-0C2A-E61E-4A850A28E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5D776-DAF6-21AB-57B9-E2509195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18F5B-314F-FCEA-136E-99773648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D4F01-9952-22A1-8201-989343FE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90B7-675D-EFEF-99D5-FC738914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721A9D-4EC8-ECA6-52B2-B26523A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3C74E6-4AFC-7366-20BD-19963F60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39A6F-42D7-EABC-7B18-74138A4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9729E-75D2-EC9F-AE7D-683EDAF7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A4C9C-8BE3-6043-8A1A-EA54276F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B0245-1621-8973-9D18-BD9124B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2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9CB39-D13E-0530-AA49-AA07DBD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3C14B-EF5A-7CB1-EB47-25262138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36D65-1EFF-44C3-8AB0-8D920D18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32844-020E-BD22-5C73-32859048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38876-FC33-38B6-2A3D-46358976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E8079-390B-2B0C-19D5-5F87C5C2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6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22BF5-262B-06F4-C1AA-6D0EB41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950BB-FA5C-29CC-4426-14AA18A7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6DCB9-1F32-E315-7187-D928ACBA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E5082-1AA1-3C64-31EA-C430C410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AD1FE-1835-07BF-5420-E259DD3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D19E-BD28-CA84-D61F-AC0F993E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6EEFA-727E-35B7-8A89-E613E479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9E8ED-20FA-E953-4F16-11260631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31619-53BD-B540-02FF-9D5CDCA82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46BEE-EC45-7260-408B-19551FD76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4DF1-BBE7-FD57-D433-440D678D1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4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42" name="Picture 2" descr="1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67" name="Picture 3" descr="120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1209.追思歌</dc:title>
  <dc:creator>Yihao Zhuo</dc:creator>
  <cp:lastModifiedBy>Yihao Zhuo</cp:lastModifiedBy>
  <cp:revision>1</cp:revision>
  <dcterms:created xsi:type="dcterms:W3CDTF">2024-03-10T22:20:31Z</dcterms:created>
  <dcterms:modified xsi:type="dcterms:W3CDTF">2024-03-10T22:20:31Z</dcterms:modified>
  <dc:description>
1神的震兵XX嘉春他今与世永别
2忆他信仰纯正无疾致令激我心酸
3记他为人忠实诚恶态度和蔼可亲
1想起他的美好工作使我不能忘记
2带领全家到主面前今成我们榜样
3温柔善良忍耐谦单正如发光朋灯
哦他今在天与神见面得与天使一同站立
身穿白衣手拿金寂众圣同声赞美
1209追思歌
4他作主工牧养群羊到处奔波劳碌
5因他爱主始终承认无论到何地步
6灵战完毕路途跑尽所信的道守佣
4殷勤火热忠心事主建立神的教会
5即使遥遇狂风暴雨坚信主旨得胜
6息了努苦荣归主怀作工果效永随
哼他今在天与神见面得与天使一同站立
身穿白</dc:description>
  <dc:subject>
1sdzbXXjctjysyb
2ytxyczwjzljwxs
3jtwrzscetdhakq
1xqtdmhgzswbnwj
2dlqjdzmqjcwmby
3wrslrnqdzrfgpd
otjztysjmdytsytzl
scbysnjjzstszm
1209zsg
4tzzgmyqydcbbll
5ytazszcrwldhdb
6lzwbltpjsxddsy
4yqhrzxszjlsdjh
5jsyykfbyjxzzds
6xlnkrgzhzggxys
htjztysjmdytsytzl
scb</dc:subject>
  <cp:version>1.1</cp:version>
  <dc:language>zh-CN</dc:language>
  <cp:keywords>投影</cp:keywords>
  <cp:category>投影</cp:category>
  <cp:contentStatus>索引完成</cp:contentStatus>
</cp:coreProperties>
</file>