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2D1DE-D3B7-D9FD-18A4-29759888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911B3C-5538-D7BB-B881-B824DF82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161CF-5655-A4A5-0621-98B3CB81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F9F2C-6F02-F741-F50B-B3FCE894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C3D3B-533B-4DF6-1466-855A90B5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5FD4-E3B1-645F-A18E-7BBB2008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2AB181-0698-A74F-A9DF-628FBB06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8EAB1-18CA-9644-2422-3B861C83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7EA72-BE6F-D8CE-2AE1-31BEB576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FBF89-CE3E-44A7-C785-60E47A08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0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50A855-58D0-464F-6403-68145B6ED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6D660-EA2B-965C-DDF3-00A7A44AE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658D4-F6AD-5E55-BFA1-4D985AFC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0CFE2-0762-9AC5-6ED9-4FAA1635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4870C-CE41-30B8-D74B-0C4A6EAE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5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7D25A-154A-1E93-AF42-87B7C7E2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9BDDF-CB30-7CC9-F0F7-21548BBD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A50DF-6C34-00C7-7E1C-0057826E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40981-739E-778D-9E39-0B2EB490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3125E-D084-9DEB-DDF7-0F657F6A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5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3CE3E-1C76-D019-1A99-F93D7CFA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9888D-7770-E970-FCDC-C6A37161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76AF1-FA6A-4A1E-2154-910832CB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1415F-19EF-2990-5B7F-88CA394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EA5B6-CAE4-A27C-ACEC-C5146F1E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EC1B4-D2DA-DB10-54BE-B55E6840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BDC80-8697-2876-B5B0-091B795E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C9FFE-8CC9-3C2F-0091-C52419B19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77DF8-4C66-A446-41EF-BCD10FD0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FCB0D-1F6E-A2DF-1C5D-755AB0B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FE6A2-5979-E8A3-E6B0-AE8DF25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4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B5F58-2876-3362-707A-59033EA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7BE0B-39D3-AECA-6279-A4023A756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0FC25-B2B9-7F03-2F1F-1E5C71AB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EB318-D9BA-2B9E-4831-6ECBECCB3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B8B635-B644-3E66-4A43-ADC7FCB5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58CE45-00F0-989D-30BE-EDD78896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B48BF7-EBDF-6CD6-DF25-7056BF54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EF7A3A-AD25-0F8C-4880-3A6163A5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9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30433-5FAF-B757-A9E4-0BFA3EE5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2D59D-75BF-B7A1-C156-DA672151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8576E-01EF-35A8-8DE7-647F6FC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D0A1AD-7ABF-D8E8-621B-725FCCDD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5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3DFD-CADF-EE1E-895E-E18C133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FDE327-9C89-C892-D5A3-9B632800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AEE12-8D35-B096-FE5E-6610954B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698C-353B-ADAA-07AB-055536C6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9F8C9-7393-B522-5F73-F26B291C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C4C1E1-8527-C6F5-0F13-22E09B4C1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D6FAA-A81C-93AB-0E9C-86715E17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05018-514E-3F98-712E-56736C1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01E2F-C853-6E68-DCF6-1A326BB9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99AF8-293A-3BAD-D0F0-49EC06AC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9EEC1D-3009-2CCC-7797-9878F40A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FFE5BF-478F-4F57-CB0C-5608D2FB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23342-C552-0440-3506-4D2716E9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1A372-72DB-9FAA-CF8C-DF87BA8C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44CEE-9A3B-FAFE-4BC6-0D9362CD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06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030AA-1A23-7B3F-87FE-8A8F6328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82CDF-EA8D-348E-B506-E5C247D5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A66EC-5C6E-11A3-C137-AC9CD2577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38F4-0FF2-4695-9C3B-913DF8A39F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0A596-C575-138D-B1A7-9B4B0D8E0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DC617-61EB-E6C5-8050-1C2F5121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9A5E-A1D5-4D9E-81DD-2A62C7896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066" name="Picture 2" descr="12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1091" name="Picture 3" descr="121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1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1210.主里安息</dc:title>
  <dc:creator>Yihao Zhuo</dc:creator>
  <cp:lastModifiedBy>Yihao Zhuo</cp:lastModifiedBy>
  <cp:revision>1</cp:revision>
  <dcterms:created xsi:type="dcterms:W3CDTF">2024-03-10T22:20:35Z</dcterms:created>
  <dcterms:modified xsi:type="dcterms:W3CDTF">2024-03-10T22:20:35Z</dcterms:modified>
  <dc:description>
1210主里安息
1主里安睡主里安睡何甜美
2息了劳苦息了劳苦真有福
3与主同在与主同在眠可爱1
4好的无比好的无比真欢喜
5暂时离别暂时离别非永仁
1再无缠黜再无疲倦无伤悲
2脱去重担脱去事务真安舒
3远离尘埃远离凶恶远离害
4有所依靠无伴无暹真安息
5不像花谢不像月缺乃过夜
1再无流泪侯到救主再归
2脱去世俗安息一晚等
3远离挂念同在直到救主
4不饥不渴好到复活后被
5乃是安歇歇到天使来提
1回主来改变更甜美
2光起来得赏又得福
3来彼此再见更可爱
4提身体改变更欢喜
5接主前相会不再别
哈哈利路亚</dc:description>
  <dc:subject>
1210zlax
1zlaszlashtm
2xllkxllkzyf
3yztzyztzmka1
4hdwbhdwbzhx
5zslbzslbfyr
1zwcczwpjwsb
2tqzdtqswzas
3ylcaylxeylh
4ysykwbwxzax
5bxhxbxyqngy
1zwllhdjzzg
2tqssaxywd
3ylgntzzdjz
4bjbkhdfhhb
5nsaxxdtslt
1hzlgbgtm
2gqldsydf
3lbczjgka
4tstgbghx
5jzqxhbzb
hhlly</dc:subject>
  <cp:version>1.1</cp:version>
  <dc:language>zh-CN</dc:language>
  <cp:keywords>投影</cp:keywords>
  <cp:category>投影</cp:category>
  <cp:contentStatus>索引完成</cp:contentStatus>
</cp:coreProperties>
</file>