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99DF7-1BF0-FEB0-B408-4C6279300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B787EC-1A04-8D1D-CEA7-F006DA5C1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18D6C9-84DC-335D-05BA-1C563123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3E5-E949-4855-8E61-09053646E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07F05-DDFF-AA63-661F-9F1094A8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FFAC70-AEB0-10D7-B6CA-494BCF01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FC3D-260D-4D63-B460-4A8FAB98B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27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E8FB9-D6EE-B3CF-5B99-8EA47CCE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7BD2CA-5684-DEE4-56DD-9F414A849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39489-EC38-0C3E-116F-F72F2AD1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3E5-E949-4855-8E61-09053646E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FC786-2CFD-D300-6889-CB315569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487CC-87B1-6E61-DF47-BAAAAA981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FC3D-260D-4D63-B460-4A8FAB98B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39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DAA654-38ED-A0C1-2566-85E2EFC47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ECBD17-F77D-BEA3-C560-8E8838C3B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F88818-3C4E-26E0-40D9-5089A017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3E5-E949-4855-8E61-09053646E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AA393A-3347-FD1F-099D-08440AA5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1FB1C-E612-C573-B5BB-3A655C2B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FC3D-260D-4D63-B460-4A8FAB98B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3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DEB9A-6A65-B6B2-8885-F151DE51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91226-397B-455B-245F-2D04FDE0D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5EAC24-A8ED-59F8-3973-4B21F431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3E5-E949-4855-8E61-09053646E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584BD-711A-D404-F4A4-55B3AB24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3FC3DA-E12C-8FB6-6C6E-B013C8F6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FC3D-260D-4D63-B460-4A8FAB98B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71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23E69-EE92-8F06-D92E-05DA502A4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8DB89-51E9-6ED9-14E6-610B69C61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9B9B9-AEB0-2697-A05D-B162EF8E6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3E5-E949-4855-8E61-09053646E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78D48-8AAC-6868-4DBA-51EB39D6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9C8D4-CAB9-5DA4-7695-9B8F94D4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FC3D-260D-4D63-B460-4A8FAB98B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79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F73D4-138C-B35E-B1B7-28F8377F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B2D73-E56C-6B06-0CAF-0200A70F1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8A8515-5A37-0202-684D-501D53519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255A15-D9BB-B0A9-5AC5-DA11DD355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3E5-E949-4855-8E61-09053646E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EC824B-1880-AEAA-7391-48F679B0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347DFE-6E35-E37A-6663-8BC786AD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FC3D-260D-4D63-B460-4A8FAB98B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3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EB189-224A-4841-2A90-A56259473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A6EF48-B5AB-4CB9-8619-820942FB0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D1D884-B3BB-1A95-C778-2F311F45A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EA5E2B-6AE2-4B3B-52BE-D2AD83C70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348D44-BACB-70EB-A3EA-95441E0AE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5C9DC0-7594-871D-0A98-0D14E8C65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3E5-E949-4855-8E61-09053646E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42FE03-51E2-B654-143D-638ED332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6F24BA-DD8F-D744-90A6-C7F7F0C2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FC3D-260D-4D63-B460-4A8FAB98B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18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A0273-BC96-BCBF-EA6B-0BF43FB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08795C-3C27-086E-3CB7-6E5A1F98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3E5-E949-4855-8E61-09053646E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1F95B1-6CAA-7E7B-73D7-747BCB6A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4CD45-64C5-41B0-F2EC-E03EC279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FC3D-260D-4D63-B460-4A8FAB98B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9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2820B9-3C63-A416-A239-C7FAF0F8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3E5-E949-4855-8E61-09053646E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3AF238-DA07-C410-0C2F-8E5304FE3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CB1CFD-8853-9BF1-2F3B-56A8317A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FC3D-260D-4D63-B460-4A8FAB98B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74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6A4C3-7547-1A31-E206-6943852E7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C89112-AD7C-7CC1-08CC-04F718DBA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F70AA8-031A-7413-9DD3-F4B514BBC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5BC0B7-640A-2BDE-6B0D-56BE1739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3E5-E949-4855-8E61-09053646E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11DBF-9233-4879-D3A0-52453C67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81707A-982A-67FF-9C6D-1A657164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FC3D-260D-4D63-B460-4A8FAB98B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32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2C796-8F0E-CA42-2319-B3E92D39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1DC157-803F-B909-E6B9-611AB478A9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68422C-9A63-58B0-91A8-F8DD0ABCB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6901CD-421F-AB25-F3C6-FC2FABB1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3E5-E949-4855-8E61-09053646E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DDF11E-4616-6484-CCA1-CAC55AA5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FC863B-5F6F-40EB-A3C1-157CBB50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FC3D-260D-4D63-B460-4A8FAB98B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5310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F85453-6660-A905-4938-33EED6342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A7FD3D-7BD6-6E96-6740-56107C8C5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52B796-9C6E-7AF0-F841-59A2C8D27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343E5-E949-4855-8E61-09053646E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413D07-6FE1-262C-9A03-711E4A645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048DB-CD11-B293-C804-2B687E211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DFC3D-260D-4D63-B460-4A8FAB98B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68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1090" name="Picture 2" descr="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1211.大小末日</dc:title>
  <dc:creator>Yihao Zhuo</dc:creator>
  <cp:lastModifiedBy>Yihao Zhuo</cp:lastModifiedBy>
  <cp:revision>1</cp:revision>
  <dcterms:created xsi:type="dcterms:W3CDTF">2024-03-10T22:20:39Z</dcterms:created>
  <dcterms:modified xsi:type="dcterms:W3CDTF">2024-03-10T22:20:39Z</dcterms:modified>
  <dc:description>
1211大小未日
1大未日小未日人人都有那一日
2大末日在后边小末日就在眼前
3大末月何时间主再来的那一天
4小未目何时间人去世的那一天
5在世界不长次人的生命如水流
6快回头路主走兹迟延也兹退后
1未日一到万事变人生世界有终点
2未日一到要审判善恶到头要清算
3信徒被提见主面有人撒下耐痛泣
4你我恐怕也难免需耐预备在今天
5-耶称召你快回头耶称召你快回头
6千万不要找借口机会一过不再有</dc:description>
  <dc:subject>
1211dxwr
1dwrxwrrrdynyr
2dmrzhbxmrjzyq
3dmyhsjzzldnyt
4xwmhsjrqsdnyt
5zsjbzcrdsmrsl
6khtlzzzcyyzth
1wrydwsbrssjyzd
2wrydyspsedtyqs
3xtbtjzmyrsxntq
4nwkpynmxnybzjt
5-ycznkhtycznkht
6qwbyzjkjhygbzy</dc:subject>
  <cp:version>1.1</cp:version>
  <dc:language>zh-CN</dc:language>
  <cp:keywords>投影</cp:keywords>
  <cp:category>投影</cp:category>
  <cp:contentStatus>索引完成</cp:contentStatus>
</cp:coreProperties>
</file>