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4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D4BC5-CAF9-7EAB-02E2-79EE76D3A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F00F08-F252-370A-9306-674CDAB62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2C4D1D-6170-47B9-92FA-7DF63B9A2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5A296-30DF-4468-9E10-C983528B20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7A2610-DC31-0D36-A518-33A54D3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751514-A945-353A-F19C-46D4F0E72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F2E6-8570-41F5-9056-77A1B25E5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676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1F1767-42BE-C4A7-CDA4-39CE1EB60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95DDC2-5806-5279-6924-C201FA022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D2E3F3-86B2-F63F-8E11-C39866DFD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5A296-30DF-4468-9E10-C983528B20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FD1322-2DDD-30DC-0758-1B48A987B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5EC75B-D19C-EC62-6B58-E0BB79A3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F2E6-8570-41F5-9056-77A1B25E5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927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3524900-2B69-9EDD-93C6-06AF3F83BB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ED7901-C3CE-168B-659C-240495D4F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E99183-F0C9-3FD9-CF25-BF81472C9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5A296-30DF-4468-9E10-C983528B20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32D783-9D95-83DB-90B1-80F57A237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09BE5A-F6D5-7AC0-E027-A68D76729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F2E6-8570-41F5-9056-77A1B25E5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82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303221-7147-2CDB-3851-78F45A7AF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56598D-E587-5A46-8A37-A126A442A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839005-8F81-6047-D93B-4B93FD232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5A296-30DF-4468-9E10-C983528B20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E02186-CAF2-142B-D5F4-D0D8F0388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695809-EC20-E6CB-3A1E-3322F989D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F2E6-8570-41F5-9056-77A1B25E5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791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5C00E-6A0F-D8C3-79CB-8632632EB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38AC17-CE97-CBE9-8D25-BDD8913B0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B3C8F7-4FCF-4447-1252-5800C3D2F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5A296-30DF-4468-9E10-C983528B20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A7143C-52EC-3950-2AFE-794EA1D24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0FE993-C84C-D520-F235-1219AB42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F2E6-8570-41F5-9056-77A1B25E5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599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551EE-DDBF-60AD-5585-CEBABF4DB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8EF113-40F8-44D4-86AB-8334C5BC9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3BF394-3FB1-1331-AD2B-AC923C89C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B7E899-AE88-2F63-27D4-86FC297DE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5A296-30DF-4468-9E10-C983528B20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A2D907-D15C-1EE4-8236-B53EE01FB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D54A37-E872-6584-229E-DB604EC78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F2E6-8570-41F5-9056-77A1B25E5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250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85822-163C-231B-5863-F577EC815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538D68-6674-24D1-1774-02D18B4EC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137CD4-CEC1-E056-6251-3FD43D71C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725929-14CA-25A2-7E49-69F167B739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56DA94-4CFE-DA5B-EFCC-F9EE981983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769A6E-0F5F-A2B0-43DF-AE5D19ADC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5A296-30DF-4468-9E10-C983528B20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B0944F-CB1C-6905-A81C-7B45E2C29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03042A-7488-3F99-BA77-39E37CD0F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F2E6-8570-41F5-9056-77A1B25E5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351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B26D5-1680-9FB1-6F87-C99403063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7EFA1C-D4FC-3FC7-29F2-860B295EA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5A296-30DF-4468-9E10-C983528B20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E5E288-AEE5-B0D1-AA7E-FE3C47F91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BE174E-99EF-BB74-322F-52FE6E835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F2E6-8570-41F5-9056-77A1B25E5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68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665F57-C0D7-65A0-A174-28BD4EFB8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5A296-30DF-4468-9E10-C983528B20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509471-C8D3-A053-F863-DC04D3565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4A8762-EC09-6BE2-D31E-FDB920B84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F2E6-8570-41F5-9056-77A1B25E5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635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59E88F-B3F2-F833-401D-E663503BC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9ECB29-77F2-FF93-0B9C-CD3C9800A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DC283C-7497-FDA3-9FC2-9E1DFA5DE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65D121-5866-FA48-1A6A-B7A1F32C9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5A296-30DF-4468-9E10-C983528B20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D25D7E-450F-2D65-455C-9FDE4404B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2BFF7A-1A5A-5B63-3D81-ECE9D5B35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F2E6-8570-41F5-9056-77A1B25E5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143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138A01-45EF-91AA-CF86-689F44108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32D3F0-704A-F79E-0EF2-6EAD1B2CD9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77320D-80F4-CC49-ACAD-0D576331F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3F7A7E-E7D6-CDD8-4E72-9F58B33F9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5A296-30DF-4468-9E10-C983528B20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A63F7D-A828-F939-4A5B-CDAB7C79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0ED25A-9932-E4D3-09AB-1BD6452AF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F2E6-8570-41F5-9056-77A1B25E5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66219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10028B-498E-25EB-1C19-3D1FF823F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44E0BF-547B-50A5-7E74-8D56755B1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92C3F2-D78E-93F0-98C8-F1CD4A30F9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5A296-30DF-4468-9E10-C983528B20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906B93-3381-1646-92C4-4F3C0DC47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8064B9-E5D8-731A-0FF7-E77ED6B14C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F2E6-8570-41F5-9056-77A1B25E5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873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4162" name="Picture 2" descr="12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1214.新年快乐</dc:title>
  <dc:creator>Yihao Zhuo</dc:creator>
  <cp:lastModifiedBy>Yihao Zhuo</cp:lastModifiedBy>
  <cp:revision>1</cp:revision>
  <dcterms:created xsi:type="dcterms:W3CDTF">2024-03-10T22:20:52Z</dcterms:created>
  <dcterms:modified xsi:type="dcterms:W3CDTF">2024-03-10T22:20:52Z</dcterms:modified>
  <dc:description>
1214新年快乐
1新年快乐新年快乐哈利路亚赞美主
2新的一年新的一年生命更要长大
1感谢主赐我感谢主赐我又是新的一年
2感谢主赐我感谢主赐我新的生
命啊愿这新年我要过着得胜的生活
哈利路亚新年快乐做个新造人</dc:description>
  <dc:subject>
1214xnkl
1xnklxnklhllyzmz
2xdynxdynsmgyzd
1gxzcwgxzcwysxdyn
2gxzcwgxzcwxds
mayzxnwygzdsdsh
hllyxnklzgxzr</dc:subject>
  <cp:version>1.1</cp:version>
  <dc:language>zh-CN</dc:language>
  <cp:keywords>投影</cp:keywords>
  <cp:category>投影</cp:category>
  <cp:contentStatus>索引完成</cp:contentStatus>
</cp:coreProperties>
</file>