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4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AF1F1-9141-6BEA-2967-83A5DF838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A2FCAE-6BDB-F6AE-7AAF-19B8555802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200D41-BCB3-AE5A-6000-888FEC87E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A120-4EBC-4B98-872C-974297016C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EE56EF-DC55-95ED-EB58-9E331FE96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645F71-7BCA-115E-0029-479B8DC61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F5A91-18D1-4546-B27A-A46741E3F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019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296E2-A8B9-9328-C366-EFB5E8FCA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505600-F690-37B8-955B-1EE9FA962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217795-4378-E38D-C202-FAA6721D3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A120-4EBC-4B98-872C-974297016C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571678-3E69-3109-9122-A7D31D4FF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F4995D-B90F-F50B-16C9-DE6AC6BE9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F5A91-18D1-4546-B27A-A46741E3F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855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5FFFEF-7714-8395-3E66-44B14676E7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E88ACD-F53F-54B0-11D4-AB21C6D25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9D43FA-B3A6-589B-3477-2190DB397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A120-4EBC-4B98-872C-974297016C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3661C-BDCE-D711-3BE8-E9B702073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7EAE5C-7CB7-ED22-BA34-48C28D048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F5A91-18D1-4546-B27A-A46741E3F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229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06771-DB99-D764-5762-03964075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8504E3-8A59-BC32-5EDF-9C81041D2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41815F-4E4D-D20F-CA9E-3B5281E52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A120-4EBC-4B98-872C-974297016C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7327F8-5B0C-98ED-ED5A-563278804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B34574-9740-F1E1-F4AB-5D43711FA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F5A91-18D1-4546-B27A-A46741E3F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568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0FBAB-9400-AD9A-1F40-7A51A437C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986FD2-A5CD-5A8D-0158-C8003CE87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123787-16A1-2620-8789-D005FC0AC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A120-4EBC-4B98-872C-974297016C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116337-501E-654F-E772-9B910F29F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70A041-69BA-8F09-2025-6CDBA1904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F5A91-18D1-4546-B27A-A46741E3F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997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10F73-1DF9-E7F7-BCD7-1E08EC291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78923B-E949-5D7A-FC20-D14D169ECD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1A7648-3A5D-0AB5-40B3-282720487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C13688-1C9E-29E8-1043-25040051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A120-4EBC-4B98-872C-974297016C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F32E25-689F-CAEE-E150-FD2667478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2767ED-49BA-768C-C6EE-8B1C2D41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F5A91-18D1-4546-B27A-A46741E3F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156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D5643D-0C3A-235D-1A4D-73418D920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1D73AF-C3E0-7295-F99D-1892B00F2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B18AC0-1907-B36E-3CEE-6AC52F533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B3AACC-6158-3E02-F7AD-C2E12D528B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26AF72-02E3-351C-06D2-994DD2AC4E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DBC9BB-92AA-F19B-CE4B-1640A83CA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A120-4EBC-4B98-872C-974297016C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3C38797-C2FD-1298-E8DC-03A7D7697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BEB94D3-1604-2C58-B106-0C1E995EB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F5A91-18D1-4546-B27A-A46741E3F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53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10F77B-62D1-0575-E831-35566F64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C03B90-69BD-DC8E-82A0-F773A7036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A120-4EBC-4B98-872C-974297016C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12022E-FA01-C9F2-876E-3D66B75E8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D1645C-D822-FEA0-A742-32ADFE3F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F5A91-18D1-4546-B27A-A46741E3F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468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49D840-0389-FCBC-C31C-324F252B8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A120-4EBC-4B98-872C-974297016C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DF7A1E-7F95-B2F5-4E35-4D7ED65CC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BE0BBE-68EF-3388-995E-A964F2CEF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F5A91-18D1-4546-B27A-A46741E3F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504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3E012-8E98-C9E0-72E1-048F4E27C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76104D-AD42-C644-0C7D-8EB656538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C7D816-B93F-F74B-02C8-66966FCE4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DFCCE8-CAB8-598F-93FC-6B77E054E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A120-4EBC-4B98-872C-974297016C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97FFF8-701E-C1ED-B100-2BA4ED3E5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302DEA-DF0E-CB41-2AE6-BCF74BC98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F5A91-18D1-4546-B27A-A46741E3F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429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1A969-F68C-BD4D-CF46-A4772DEB7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D80F2FE-587D-9725-F011-0119088CD6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77DCE3-50A8-7989-387B-FFCC78F5F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AEA287-B674-7CB9-5E6A-3C431CA80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A120-4EBC-4B98-872C-974297016C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A504C3-8A26-6A60-99D7-630EFFDC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CB5C4D-181A-4806-2DC9-97C368FB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F5A91-18D1-4546-B27A-A46741E3F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00237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02A0CF-CFAC-167B-4FC3-098A838A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4223F0-75C0-D8F9-6E17-BF60A3935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0A0AB3-CA0E-833D-9ECC-81A5D15461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7A120-4EBC-4B98-872C-974297016C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56421E-169F-6D4B-6368-E5977F441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6CAD9D-ABAC-0C3F-F1A2-FD6BDEE721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F5A91-18D1-4546-B27A-A46741E3F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947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6210" name="Picture 2" descr="12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1216.从岁首到年终</dc:title>
  <dc:creator>Yihao Zhuo</dc:creator>
  <cp:lastModifiedBy>Yihao Zhuo</cp:lastModifiedBy>
  <cp:revision>1</cp:revision>
  <dcterms:created xsi:type="dcterms:W3CDTF">2024-03-10T22:21:01Z</dcterms:created>
  <dcterms:modified xsi:type="dcterms:W3CDTF">2024-03-10T22:21:01Z</dcterms:modified>
  <dc:description>
1216从岁首到年终
坂一轻=朱揣粉群婉星f年
3仁多蔡则冲练震基麦希示嘉事如
4澈佳我仓鹏詹参沅云火命柿缘协婉粟城
4呈呈林者症瞥惕表仓鹑麒绘洪亘页命嫖
3缘莉嫁联壁告挚两耆痛告垡巢者尼</dc:description>
  <dc:subject>
1216cssdnz
byq=zcfqwxfn
3rdczclzjmxsjsr
4cjwcpzcyyhmsyxwsc
4cclzzptbccqhhgymp
3yljlbgzlqtgfczn</dc:subject>
  <cp:version>1.1</cp:version>
  <dc:language>zh-CN</dc:language>
  <cp:keywords>投影</cp:keywords>
  <cp:category>投影</cp:category>
  <cp:contentStatus>索引完成</cp:contentStatus>
</cp:coreProperties>
</file>