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B88A8-E3F7-093E-5E2C-37A18B368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75E0C-59E2-2E50-B305-38F9A9A1B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49F22-B452-F279-1F18-6BB096B0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BF41D-AE54-D427-B72C-AA41405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16FC4-DF34-E69D-4E34-76F64925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5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EC92E-00EF-DD55-96C3-734384B7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A1222-4307-E4AD-7FC8-477DF807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393C3-1D65-FD06-9A0D-CAB340A9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6E6FB-C019-B932-8BE1-148CB924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C1682-B40D-FED6-538B-2EF50EFC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D3E29E-5CE5-370F-4E11-BD483E5B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014F7-BE2C-A326-7D73-C43B377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B3F77-A76A-0A91-5D86-38FDC3CC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8F9B9-B6C4-AB3F-3840-BF8BA24C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E2813-AB6A-275D-07F3-7E09D52C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7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158D7-9795-CBAC-9EA7-A1B5A9E6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84E54-4BCA-F4BA-1C12-B6BD7E77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593B5-2D5C-A0F0-12D8-E9B633A5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BA699-40AB-0EED-04CF-FFC3E994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9FB7F-EC13-E2A3-B4F6-61BDB42F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D8417-9983-3FA4-9D4F-A5384904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331CA-DD15-C191-037D-16533C53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E2B0D-FF51-3526-7EF6-687757A2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3722A-F3A3-48C6-8626-962496A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899D2-51EF-A3F7-8AC6-287D60FB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57069-AC49-CE4C-7650-2E66C1FE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08161-858C-F0C3-DC00-86593B31C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C7A43-D277-6880-109F-11F9E489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653D8-ACA4-5C34-07CF-4EB80CD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DFEFE-0D5C-3364-5223-24E85058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05171-66F5-58E5-1D51-1EB08E53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671E-6BC9-A54E-BDB6-B23D0A58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51F81-A53A-1C4D-FCC7-F390BBD5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28AA3-4CA6-0B02-C476-6C85AFE4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ED72E-CB17-9233-4A2F-610716C3C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BF40C7-728D-1622-CB7C-5E3A03CC5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AE0EA3-DC6B-EBD2-1FE1-82649D63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8705C9-2029-37E9-8992-9BBFB36D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FA5DDC-837A-0A1A-E26C-3F510378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8D701-F111-A3E7-0DBB-8040239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8CFF66-8D3D-B6A4-DCDE-B2467527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1C469-4380-0D49-FFD4-9DE23772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EAF9B-5728-5F8A-5725-809EBB9E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D56205-8E73-6D41-188C-BA230318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27F9F4-7839-7E12-6DC4-249BC575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70E23-EC63-AA9E-6EFC-9ECB061C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1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C9F0F-3DE1-E16B-848D-9E79391E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08A2E-5282-10DA-21E9-D4B032C3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EC98B-D08E-93A2-0F90-3A245BB8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F7416-3AAB-1D1C-A340-B6DD63F3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05D17-A2D5-3169-5E98-14E4C649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9C0BD-6490-961E-4C55-626FCB91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8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66347-5C6E-8B98-B133-E63BDD40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9834B1-7208-6451-7948-E7E7D232F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345E6-36E3-94A0-EE64-823696B5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9B6B2-80AB-B42A-E274-2436597D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AAC21-7DF0-9650-A928-0371464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490D8-B0E1-6A48-4BF8-32E64D0B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138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85864-6B22-E2FC-0904-A2DB9CC9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74879-3D29-6ECD-AC40-40CE68CB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E4FC8-23E0-2C6C-4B49-A0C649FDC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3C480-B560-66D1-E703-D33906A76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53A6A-28F3-7B7E-33EA-87C0E9D85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258" name="Picture 2" descr="1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283" name="Picture 3" descr="12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1218.主恩奇妙</dc:title>
  <dc:creator>Yihao Zhuo</dc:creator>
  <cp:lastModifiedBy>Yihao Zhuo</cp:lastModifiedBy>
  <cp:revision>1</cp:revision>
  <dcterms:created xsi:type="dcterms:W3CDTF">2024-03-10T22:21:10Z</dcterms:created>
  <dcterms:modified xsi:type="dcterms:W3CDTF">2024-03-10T22:21:10Z</dcterms:modified>
  <dc:description>
1218主恩奇妙
1当我来到施恩座前感恩激情喻于言表
1靠主引领又过一年荣主看顾再添新岁
1回想主爱长阑高深怀顾主恩举世无双
1一年之中估我安康爱护周祥视如人
1我心赞美救主鸿恩我灵歌唱主爱无边
哦主祢的恩典使我难以忘怀祢爱激励我时时歌唱
愿主鸿恩时刻伴随着我哦主恩爱奇妙
1218主恩奇妙
2粪堆之中袭提拔我骸骨之内袭兴精兵
2十架宝血洗罪如雪救我生命出死入生
2由主供给何福不享有主辩屈何冤不伸
2病魔来侵主手托住主医万病妙手回春
2凡敬畏祢返老还童旧身旧心一起改变
哦主祢的恩典使我难以忘怀祢爱激励我时</dc:description>
  <dc:subject>
1218zeqm
1dwldsezqgejqyyyb
1kzylygynrzkgztxs
1hxzazlgshgzejsws
1ynzzgwakahzxsrr
1wxzmjzhewlgczawb
ozmdedswnywhmajlwssgc
yzheskbszwozeaqm
1218zeqm
2fdzzxtbwhgznxxjb
2sjbxxzrxjwsmcsrs
2yzgjhfbxyzbqhybs
2bmlqzstzzywbmshc
2fjwmflhtjsjxyqgb
ozmdedswnywhmajlws</dc:subject>
  <cp:version>1.1</cp:version>
  <dc:language>zh-CN</dc:language>
  <cp:keywords>投影</cp:keywords>
  <cp:category>投影</cp:category>
  <cp:contentStatus>索引完成</cp:contentStatus>
</cp:coreProperties>
</file>