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9B38-F2AE-6E4A-A9CE-48AB08404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99E884-DCD5-6BC1-63CC-906EC9863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EFCC1-6C3B-864B-14B7-E2D50F41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A2423-E77C-2E5E-18CA-CFFC9467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9A85E-AA86-8E0B-75DC-73096297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0C13C-0EF9-8910-96D3-77FC57A1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73B28-87D7-0C38-5E5A-7EB8FD76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F1A29-1F0F-3D64-3EE7-EFA30009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9DF1CF-36B8-8075-9958-6650C680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EF343-3F92-E8A3-0ABE-98F8CE65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6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32BBAB-F33E-D212-DC18-FA0445557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9DBF3F-7FED-1466-A743-CE7D52E7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E6211-7AD4-8E16-27FC-B35DA8D6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BB936-4226-06F8-4198-415190F9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609CD-4A05-26A5-4F61-097813E4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49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E8718-E5CD-8FD3-6929-1D238831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55C8E-C0D1-53A3-4478-68E49CC2B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16EA1-CF61-90F8-65BE-7156E319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F5DCD-21EA-3BB6-D1B8-995310D9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CD67C-0F69-31B4-ED28-31E228D7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C779E-4A1F-627D-B714-518DAC7A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D97A9-3AD8-031C-632B-8A6C5484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36EE6-230C-4EB5-8B32-36A01A2B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FECA4-176D-2042-0C4E-DD42C2C9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6E5D1-A2DB-A6E2-0A98-1B5DA4EC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7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D9657-78BC-6E6C-9134-7CBCC9FC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F1547-A698-1EB3-345D-E7A912A62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602EA2-EE46-FB45-3C08-EFC802FA2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48049-CDB4-AB4C-6D22-1D96FFAE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3AC95-D4FD-AF3D-AE24-149BC616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B3218-1AE3-FD1D-337D-B0FBD6EA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2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F8CE2-6CCB-C372-6B5E-ACB17064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4284C-6FAB-C266-0118-75CC54F9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DB9C40-4CE7-B4AF-F0DD-4A8284C6D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EB1C3A-B2FD-E1DD-A7DF-E4D99E842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AFB5A1-A146-FD30-A9F5-0F5026D71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915F97-A786-1121-A6DC-F36A9C67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E3095C-715E-3AAF-DDEF-FF59178E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0D8D82-9138-6ECF-388B-F9B5E5E0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1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011B1-9F2D-3DB5-964C-019D7444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2C50B6-7243-08C0-00ED-2866118C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C75FCE-354B-32E6-9587-785037AB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70347D-18A6-3F2D-CDCB-395C18CE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3C6EB-12D5-838D-E0B4-41FDEFB7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C81512-905F-FD2D-18AD-08CC241B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714C7F-F7DB-0CF3-400C-74C92568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6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FE67D-D96C-E9B5-BB6F-EEECEB0C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209F6-D010-FC4F-27CF-6CB7A9CE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2BB233-6CE6-2ACA-777A-5480FF9F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40AA4-64C3-22E2-8448-A038C772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68A68-304B-EA54-E44E-412C9C63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385B08-0C71-A8C4-F9A7-B257DDC1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3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99959-5135-EA9D-B657-F31C69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88223E-A423-1FC2-C472-31EC42417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BB5082-8E47-B4AD-BD64-6BDE06739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92447-EAFE-0BA2-48C3-7668EA68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44B0A-EBED-4EEE-02F9-A9ED4F06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ECD66-DF16-2438-18D1-B1507727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939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F692F1-9F76-5BE1-F74B-BEA0DE84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0A03E-D426-DE98-4014-AF7F4A39F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EEC9B-EACB-728C-CF82-7662109C4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E1C5B-966B-C86C-6C04-6DE9E3E9E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B1774-44E8-BE69-C13B-B7E8A5D70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4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1330" name="Picture 2" descr="12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1221.新年进步</dc:title>
  <dc:creator>Yihao Zhuo</dc:creator>
  <cp:lastModifiedBy>Yihao Zhuo</cp:lastModifiedBy>
  <cp:revision>1</cp:revision>
  <dcterms:created xsi:type="dcterms:W3CDTF">2024-03-10T22:21:23Z</dcterms:created>
  <dcterms:modified xsi:type="dcterms:W3CDTF">2024-03-10T22:21:23Z</dcterms:modified>
  <dc:description>
1让我们重起英奔前路齐赶快与年岁同更始
2时间如影难捉生命如水急流转眼就成已过
3愿人人都能在主来时向袖说当跑路已跑尽
1常努力不停顿直等到主回来心专一乐遮从
2光阮飞纵即逝不为我稍等候篓脱弦不可追
3所信道已守住美好仗已打过慈人人都能从
1袖旨意袖率领十而万进不止藉爱心的工作
2年日去不可留千禧年神的国赶快到我面前
3主那里听见说又善良又忠心可进入我喜乐
1和盼望的忍耐藉爱心的工作和盼望的忍耐
2那永世就起首赶快到我面前那永世就起首
3可同登我宝座可进入我喜乐可同登我宝座</dc:description>
  <dc:subject>
1rwmzqybqlqgkynstgs
2sjrynzsmrsjlzyjcyg
3yrrdnzzlsxxsdplypj
1cnlbtdzddzhlxzylzc
2grfzjsbwwsdhltxbkz
3sxdyszmhzydgcrrdnc
1xzyxslsewjbzjaxdgz
2nrqbklqxnsdggkdwmq
3znltjsyslyzxkjrwxl
1hpwdrnjaxdgzhpwdrn
2nysjqsgkdwmqnysjqs
3ktdwbzkjrwxlktdwbz</dc:subject>
  <cp:version>1.1</cp:version>
  <dc:language>zh-CN</dc:language>
  <cp:keywords>投影</cp:keywords>
  <cp:category>投影</cp:category>
  <cp:contentStatus>索引完成</cp:contentStatus>
</cp:coreProperties>
</file>