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6FF76-D58C-CF2A-BAF0-9CAD19B61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FB016-C3E2-CDB4-A600-8C1117D94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C3A9A-3498-9385-80DB-881BC21D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F29B8-8EBF-1188-ED78-D3F28D14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00BE3-0BCD-92ED-B4AD-ADB0063A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7F2C1-4441-C234-E39D-8701902F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48654-FB39-7444-3577-96B432FF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03AB1-2E60-634D-67B1-0E17B003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EA18E-ED78-5695-7F9B-EEF16602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38B4E-E3C9-6D30-A217-EC86244E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B33FD0-B72C-175F-823B-9D5E252EF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46738-B842-0E68-0C13-F88ED6F6B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124E2-9CAE-BEC5-D2F4-CCC73C2A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C07C5-8D0E-EF5A-E5CF-C1AF9D2A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DC182-700A-CAAE-5281-5A3E3A8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18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E3E9-A978-C221-3292-E65B1D55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E5039-92C1-FAFF-4992-7983B739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79485-B6EC-205C-ADD5-7690BD35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B229D-AFA8-CED2-0403-39F3DE74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CFA97-0CA7-9844-3F03-8604FF9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727D6-0424-6FB6-488E-2A76F7F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1BB30-391F-03B1-F922-42C18453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7EE8D-B267-73F0-F8D5-DE313CE1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4FB05-530F-3F1D-558A-0A18669B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BE8B5-4259-8716-5695-0B333C9C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073BB-E587-281A-F749-7C494B74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F20DA-AA86-772D-DEFB-9F6099100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11ABC8-AEC8-B46E-40E0-2F2E1B767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C0E6E-1DB4-A8A5-EB79-B640CC7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604A-2229-8D43-4ECE-2BFC5E98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8996E-23E1-F1ED-DC69-FA26A72A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E6E-DB29-ABEE-90B2-56BD81BF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FEA1C-0486-79F0-5E70-9C97B8F2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85456-38A8-2595-8036-A3FF1B9B5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9D775A-3FE1-342A-9999-5CBE12ADD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2A3739-A7D6-4EB0-6C7A-EA2B6CE0E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14C349-6E74-12B6-3038-DECA9DA3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38567-4D91-3062-9DBB-E955F71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4B327-7A76-8F19-612B-F820ECB6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1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18224-CA4B-7592-0DF6-859A45C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F8DDB3-E577-DC9F-36DB-74B1FFED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1F65D3-60B2-82DE-7760-5F4C9E59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7E91AD-33F1-E7AE-8E4C-B703B3F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6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23D03-408C-F3BD-BB7E-F6DF53D9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EA0D8E-D9E3-4308-1DAC-9EA12BD6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6D564-5491-5EA7-2F3E-2499DA0C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3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0227-55E8-7C67-27ED-DD4060D7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7AD28-4920-E402-2F1C-B3EC131D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F59FCB-1BB8-9E62-C126-7872F936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E55F1-EFFF-49C6-B4A9-3EF9F395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77936-3CDC-5287-C39D-C8A36FD1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1BD7A-60EC-F6BB-332E-38AE702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42879-0174-392E-AA62-06E2FA6F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387EF-1F64-0600-583B-407ABC04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CE8E2-3012-5DC9-BBBD-ABA31E4A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2EA62-E93B-3323-B51B-C0A4C916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CA520-A2E5-D915-3CFA-FA7810C2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49264-A04B-CB16-CAD5-97580CB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227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23E6A1-21C7-A631-9BF0-3CAAB924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49A28-0DB6-A65C-E8E5-A2542088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10C69-04FE-DE69-A7FA-8BAF484A6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A1483-A24B-BE3E-5831-F0DF8921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30F6D-9D9E-A52E-B8F0-F2011CE47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378" name="Picture 2" descr="1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1223.日子一天天过</dc:title>
  <dc:creator>Yihao Zhuo</dc:creator>
  <cp:lastModifiedBy>Yihao Zhuo</cp:lastModifiedBy>
  <cp:revision>1</cp:revision>
  <dcterms:created xsi:type="dcterms:W3CDTF">2024-03-10T22:21:31Z</dcterms:created>
  <dcterms:modified xsi:type="dcterms:W3CDTF">2024-03-10T22:21:31Z</dcterms:modified>
  <dc:description>
1223日子一天天的过去
日子一天一天的过去又要迎来一个明天
今天你所作的仔细检点是否都荣神纪念
圣经你看没看裘告有多少遍
作了多少葛事你心里有没有亏欠
走千里走万里远基督徒的生活要敬虔
一尘不染没有污点这样神才真喜欢</dc:description>
  <dc:subject>
1223rzyttdgq
rzytytdgqyyylygmt
jtnszdzxjdsfdrsjn
sjnkmkqgydsb
zldsgsnxlymykq
zqlzwlyjdtdshyjq
ycbrmywdzysczxh</dc:subject>
  <cp:version>1.1</cp:version>
  <dc:language>zh-CN</dc:language>
  <cp:keywords>投影</cp:keywords>
  <cp:category>投影</cp:category>
  <cp:contentStatus>索引完成</cp:contentStatus>
</cp:coreProperties>
</file>