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8981A-76BA-F667-F9AF-970E4023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16F2C-47FF-9AB4-7D29-B94577472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BA095-EC61-7352-760F-9EF3C0A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B0495-8BCA-C4CA-B99E-F2ABCA4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7E7E9-EED1-4A09-CB92-7EA95825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3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AA471-ADB2-5842-6C17-4F937A0E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5E60A4-2CCB-D2CE-C8C8-C593A2C9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5C193-1038-D969-1223-DBE49A4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F01B4-1242-1B94-8AFD-B88079D7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36FE9-0C3B-4E21-4046-702AD37A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899F69-F1F4-E333-FE44-8D82BE80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D31B97-99E4-EE18-A480-EC516EAC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159EB-8163-F028-67EC-82C06B5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455D-4B81-87B6-DE3B-0003A472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2EBC3-101E-FB38-E52B-974EC4C7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BCA5B-2D04-1117-9C21-0504065D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6BA6E-91ED-1024-E091-342EC111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7B5F5-26FD-8221-BA44-513F8BC8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E15F2-DD1F-17A2-D840-439BCE67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8163A-E42D-3B6F-F245-6B6C1E18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4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2C826-91AC-EF42-354A-C74AEA1C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739FA-82B2-A1EA-95D9-993E72A7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B12A5-73EF-1F20-116B-E6D04A0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E5E3F-7DDA-EF35-1DB5-7CD2E055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9036D-7854-C4D6-D5B4-21A6FAFD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C9078-C1DD-E877-2C65-A7A1AA18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4D458-2112-DD82-8D53-0A1E86725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72C0E-FAF9-6CF7-733F-D0CCAB15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603A9-1F32-69A1-4028-24E45038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1559E-5790-CC3F-7B3D-B15DA033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9A741-B28A-4C2A-08CB-E7CF0DC4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5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B30F8-A2E8-62D5-47DD-19B7C08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50B75-FD2C-2F44-E90C-63EAB2C9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52A5E-E4D1-34FB-D1F0-1CC48966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77335E-FC81-2358-8B12-C9C2F80A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9E98C-BAD6-B7CF-B7D7-D7847D94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8D40B-DC3A-4E2E-A282-8BD8D1AE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BC7A5C-AFDF-9BFD-05DC-A4EFFCD5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CA8844-8C13-7774-BD7C-6D8303DA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2D46-28D9-ACE6-25A6-8FBBDCBC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6CBCE-F5AD-F35B-15E8-17272E87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3282B7-A773-FBC2-58CC-02450A66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334D3-994A-BD83-8B0F-7FEC7F85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CB8189-3FC4-7BF5-1858-81407166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495B47-D881-4562-D2F9-9D83A97A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AD540-6A7C-3388-2206-BD7A0F0F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4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26D98-6F27-1CB6-D5FA-8984A26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D60D-A7ED-263A-243A-E571DC75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D48C4A-F5A2-F74A-216F-B43D743F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1317E-7AA0-FF5E-C286-013ABB63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4F520-7E25-1BB7-C513-AB50BF82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01E26-01E9-879D-CE35-707F9E0C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8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DB374-60EB-4B0F-F18C-FFF533EB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CBE44-D6A7-ACBB-2919-E79D6F84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770B2-5BE8-ED8A-A452-F9F610807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F51C9-F9D6-B6CC-78B6-8CDDDEE3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FBF3F-0422-7A9A-80D8-31DAA4FD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5ED7B-6E99-3F02-9E4F-4107E635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94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49DC2D-61F6-8B6B-2EAC-F6799D10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F58B8-4831-E023-7BB4-EB86C8F1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67F05-A138-0889-42C6-FD5B6AB4B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78BE-4FAD-4891-A910-886FC0B4E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40B2A-D2B1-3119-0541-093513CDC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374F4-8C32-8CDE-F82A-6541C7DD6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63CE-8473-43EA-8806-FD80144DF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4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402" name="Picture 2" descr="1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1224.新的一天</dc:title>
  <dc:creator>Yihao Zhuo</dc:creator>
  <cp:lastModifiedBy>Yihao Zhuo</cp:lastModifiedBy>
  <cp:revision>1</cp:revision>
  <dcterms:created xsi:type="dcterms:W3CDTF">2024-03-10T22:21:35Z</dcterms:created>
  <dcterms:modified xsi:type="dcterms:W3CDTF">2024-03-10T22:21:36Z</dcterms:modified>
  <dc:description>
1224新的一天
每一天我是新人披上宝血作新衣我的罪主
已赦免心中安息真甜蜜把昨天留给昨
夜思想主话语在清晨重新献上身体灵魂
为主而活偿主恩旧事已过都变成新
忘记背后努力面前在基督里天天是新人
我爱主里的每一天每一主里的每一天</dc:description>
  <dc:subject>
1224xdyt
mytwsxrpsbxzxywdzz
ysmxzaxztmbztlgz
ysxzhyzqccxxsstlh
wzehczejsygdbcx
wjbhnlmqzjdlttsxr
wazldmytmyzldmyt</dc:subject>
  <cp:version>1.1</cp:version>
  <dc:language>zh-CN</dc:language>
  <cp:keywords>投影</cp:keywords>
  <cp:category>投影</cp:category>
  <cp:contentStatus>索引完成</cp:contentStatus>
</cp:coreProperties>
</file>