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D7D5-2F27-3ED8-B115-869967B2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53B74-EAF6-27A4-DC57-696BFF54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1F3EE-95D1-24AF-7A6A-4045310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7BF9D-F595-D6DC-4049-B6892C02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32D3-3902-A980-F526-D9193773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FC5F0-B7BC-4653-EDE6-2E1824C8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6DD07-92F8-3A6E-A5E9-0C6FA548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79D9-9403-28CF-3612-1A7A8B1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0890D-A84A-7BCC-E64E-1EC730D7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63DF-CD9D-0BDA-2A01-4936CC9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3D9F53-891A-4C48-B3BC-375C65A71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0A2F1-49A9-132C-09E2-DBAF48F1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939E-050D-E3B1-5696-BEC07B48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41C5-3161-1969-50A7-BB3F715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2B10-2AF0-BD25-5C95-41873FB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9548-6A9D-F1EA-F2F8-B0DAB813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CE35-4423-1E2B-D230-FA382CC2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C05F9-BDE1-54DF-23E2-BE9C5D4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7B6BA-1CFA-BD10-9731-AA6A68A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5CEC-512B-C67A-6236-16F651E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7472-EFAD-1AC9-B22E-B6E3ADA1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DA295-D85B-75ED-9080-AE8A7C4F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48A7D-D448-88C0-507D-725E76C0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2460-1265-13EF-F6D2-B4205F9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42A9A-BA59-40AB-FAA9-A5B4207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F4C8-B92F-6D51-2F94-5ED3C44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9B7F-8A56-45FE-87F4-09E0799C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89869-FC85-CDE2-1060-967E049D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26313-C69F-FA2B-0531-3029012C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645B4-EFC9-C15A-44CD-4D3C9BB4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97A03-CAAC-4F96-8C71-C3413C3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35F5-19EB-4679-ED6A-492C5E7E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2924D-B42E-F2B5-875D-1163C62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ECB9F-CCA5-C146-1B05-520C31DC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C73F4-4E21-8FA4-F63B-EA957F49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85C97-68E7-6B15-651C-435B536F8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9CDDC-F7C7-5185-3DCA-E86C517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AB7A7-EFCE-92E0-72A8-CA6253A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BBC84-E5D4-0E53-006B-17E3E6D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F02C-7730-5ED5-1F39-6B36199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DE4E8-CB60-49F3-5A11-CAA6412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821DE-DDA1-FB16-356B-D4F85F1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ED3C2-3BFD-E4DD-CD31-B0BDF9C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22C2A-5C23-B3D1-C807-BA854D9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C19A5-AF5B-6CAC-4827-6CDE483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EA678-4A7E-73C1-A3AC-79A0EF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0B3D-39DC-71EC-0E85-2BD9F1BE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F0958-F10B-6526-AD2B-1FB727F5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76CC-388A-7F4F-A30C-FB46823D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12F7C-A99B-75E7-6265-2856C2E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1258-03B4-9245-0AF6-8EC5219B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B26DF-44E1-0BC9-8253-A93349B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F3D4-9A23-19BC-9CBA-2F363F37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345FB-0436-E1A9-1068-289F0DAA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56B-C6D6-E969-AA0A-55216098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5A8E2-A9FA-C5D4-C4D9-8A3CE4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ABC17-6DE7-C438-7EC6-34C9403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AFB07-DEFB-0A26-66DC-CA2014C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04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4989-2DF5-D790-CD7F-60D8C2D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02E4A-C35D-F755-EEBD-B93CD94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A6761-1D4B-5AEB-00DF-B9EAD137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0C4CD-E5D8-F214-BCEA-1304FEEC2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F39DB-DC38-3FE7-9C8C-FFBDAE18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450" name="Picture 2" descr="1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1226.走向新时代</dc:title>
  <dc:creator>Yihao Zhuo</dc:creator>
  <cp:lastModifiedBy>Yihao Zhuo</cp:lastModifiedBy>
  <cp:revision>1</cp:revision>
  <dcterms:created xsi:type="dcterms:W3CDTF">2024-03-10T22:21:44Z</dcterms:created>
  <dcterms:modified xsi:type="dcterms:W3CDTF">2024-03-10T22:21:44Z</dcterms:modified>
  <dc:description>
1226走向新时代
耶和华眷顾走向新时代感恩的眼泪
一不住的流昨天的旅途已走到今天
从今天还要走向明天
人生岁月中充满主的爱耶和华眷顾我们
走向新时代走向新时代</dc:description>
  <dc:subject>
1226zxxsd
yhhjgzxxsdgedyl
ybzdlztdltyzdjt
cjthyzxmt
rssyzcmzdayhhjgwm
zxxsdzxxsd</dc:subject>
  <cp:version>1.1</cp:version>
  <dc:language>zh-CN</dc:language>
  <cp:keywords>投影</cp:keywords>
  <cp:category>投影</cp:category>
  <cp:contentStatus>索引完成</cp:contentStatus>
</cp:coreProperties>
</file>