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4F47C-8552-F36D-BEDD-E17B22E6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A618C3-2A71-54AC-6709-DC57211D3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B4E52-F7A9-9CD4-0A6A-7F6534B7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6D609-80D0-2C60-D0CF-18A9755E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6F538-ADB5-57AE-BB21-3EF49828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0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E0094-2B24-2816-0F08-97E0F92A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70CAA9-CCC0-AB61-B9EF-016E8E7D7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C83191-21D2-0C09-1EFC-A9A2E2A7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FA4EA-CE91-15F6-5565-F0D98F37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B1E5A-AA08-D451-692C-C82FA720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472BF0-AAE1-BC26-5C3F-C722F95F1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F09DB3-BC30-EC48-9987-1695A6309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50F0B-A333-4BC7-3AA6-A2129A4B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CFAA5-C044-5D67-5BAA-0AC375A8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20875E-39E4-87C4-D78D-BA346CEE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01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8588D-B1F2-2F95-39D8-9A25D138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82A50-92CF-1D8C-B47F-ECD496105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D2595-9E6E-F45A-FAAE-535FFE58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E0FCB-6261-53C0-C3A6-B1F9B8AB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F09DEA-533C-D48E-EB4F-28F602AC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97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22B49-B23E-9559-C65B-B8459E7C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5BCC89-6B1F-CFA9-750F-74F5DFA1E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CDE76-44A2-7E08-2D43-796159B2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6FD36-D0B9-7B22-3EA1-B02DCBDC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CE83E-F99A-0BEF-946D-D27519B0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61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159C5-271B-C8B2-DB08-9EA2478E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29E9F1-63E0-CAF5-B2F8-66A44A25C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C66777-DEB6-1030-1EBC-A50A43FC5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132DB9-8B16-C27F-CD9F-5D5FBCA2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ADE1EF-9DF8-26D2-CF22-0FA16EE8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2541EA-316A-3049-3C75-924E66F4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14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CD0B7-6D41-1CCA-9D2C-4D4B5E24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95977D-789E-3E5C-09BA-7ABC56D55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76F943-3347-16C4-155F-62FAB5787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7D6DD6-DC3C-2C9E-050D-104C23B47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EE44AE-1874-A2DF-E117-CBB2E7FD2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4BF8CA-25AC-05F3-74EB-1A9598C6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8C54BA-2FE4-BA78-2A70-DA8CD1A1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24F0BE-E64A-B2C5-2BC2-8F922B96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32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37C95-DECC-4DDC-7E83-E64B2CFF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4884DD-5047-1BD9-36AD-0BC35DF9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674CF5-C47A-6A49-C62F-05AD80C4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542A18-9813-DFDE-2185-DCDA6FC5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84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4CB06B-B8FF-CCE4-B143-29EDC4D8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DFFF71-FF97-8649-F5E7-5A387561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454724-F607-B2E9-A55D-8BC769AB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7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A98AB-9A0E-F81E-145C-8A9654B8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CECD2-0603-DB27-B03C-4FB920A5C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14AD9F-2156-61F1-7CE7-09EB34F33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CB960-74C2-F2C2-B22D-C25CFDD2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42A41F-706A-2682-0016-52A504EB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1E466B-2991-8BB1-B597-024A9228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76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A8615-CB5A-F702-366F-189ECC38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6E2311-075E-C919-7DB7-19C8EC079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E968A3-8A62-47CE-35F2-266BFCFBB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DCD925-BE2B-4E12-1732-3882A2F6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2E15C6-3D4A-670C-80AB-4B425F44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5C5AC2-38D9-402F-DF61-519CE771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74180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F9401D-6A34-1354-7A4E-6D978429A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202E8A-3BD5-B942-CD41-4AE7AE246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DA5FB-EEF0-917D-0568-3ADCCDEAC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AAC4A-3824-2D59-F8D4-545B6BA75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D280F-1C10-2054-44F6-EEEE3342F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98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7474" name="Picture 2" descr="12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1227.用灵歌唱</dc:title>
  <dc:creator>Yihao Zhuo</dc:creator>
  <cp:lastModifiedBy>Yihao Zhuo</cp:lastModifiedBy>
  <cp:revision>1</cp:revision>
  <dcterms:created xsi:type="dcterms:W3CDTF">2024-03-10T22:21:49Z</dcterms:created>
  <dcterms:modified xsi:type="dcterms:W3CDTF">2024-03-10T22:21:49Z</dcterms:modified>
  <dc:description>
1227用灵歌唱
清晨的时修我的灵早早苏醒弹起六弦奈赞美主
歌声飘出窗口飘向远方随风悠悠回荔
伴着鸟语伴着花香河流山川也一同歌唱
人生多美好有耶称在心中我的心啊多么欢畅
我的灵苏醒弹琴歌悠扬
美好的时光献给主我的灵啊歌唱再歌唱</dc:description>
  <dc:subject>
1227ylgc
qcdsxwdlzzsxdqlxnzmz
gspcckpxyfsfyyhl
bznybzhxhlscyytgc
rsdmhyyczxzwdxadmhc
wdlsxtqgyy
mhdsgxgzwdlagczgc</dc:subject>
  <cp:version>1.1</cp:version>
  <dc:language>zh-CN</dc:language>
  <cp:keywords>投影</cp:keywords>
  <cp:category>投影</cp:category>
  <cp:contentStatus>索引完成</cp:contentStatus>
</cp:coreProperties>
</file>