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23D5-1ADB-5BF8-D24F-F6A044AA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FEE22-8B7A-5767-F9AF-31CF84A55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20FEB-FD43-8715-B1C4-D65CA9CA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847E0-FA3E-1125-2DA0-31CBCCD2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D8750-5551-B7AB-7282-62C4086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8E88-27C6-5ADF-ED5E-F4F52671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04F45-E20A-6EB9-81D2-663CA44C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693E4-AB76-5B62-D2B5-9CF1034F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65EA0-3AAE-DAFB-3A57-519D3DC7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4D0A1-849C-E6B1-4558-9609E624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F40E4-4277-F21D-CCC8-C4C022CC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1F93B-5B43-C059-BC0C-83C48598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4A01A-5BD3-97BB-F7AE-26CFC03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BF85D-DBFE-3384-FDE6-B8E4B3B2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12C51-46E7-6265-53CB-948A4E8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9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0ABF3-92A6-7EDB-B7BD-6A5A522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18302-D863-A20B-2931-240E54B6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1310-ABA0-0FCE-2FF0-EAA6D404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C2F19-9D5E-677E-357A-1570BA2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1EC90-9AEA-701D-CBE3-75CEEDF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48E5-10B7-4B52-AF67-D7EFB00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992A5-ED04-D699-396C-D3790410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08EF1-9676-3E41-36AE-F31ABA5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CE7D5-5916-D13A-D41E-FE770563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06CBB-6299-99D0-F758-DDB32264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E459C-5E93-1C66-938B-283C8083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21DC4-551C-BFAC-D434-8FECFAD7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04C29-A52B-2B1F-FEF4-BBD4E686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A603-5C50-7451-9F3E-5D82706A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856C1-0AE3-E31C-0C13-F0DC7CD8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B557-B68A-A42A-72F0-440401C3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FDE4-0E8D-B5AF-AB21-CDF2DE8D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53998-F6A3-3852-C04B-B1FDAFB3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D1F97-E102-0E0F-E2B9-ADD19FA2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AFB373-039E-AC55-798F-4ECEA225F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A66AC3-C85C-3263-C94D-32DE5622F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3847-6AF6-FE35-ACC7-460AC58F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4BB27-82A4-7D40-60BF-336375E0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3081B-3F8B-49A1-01A6-7B1A5667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4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69ED-D8E2-AFB0-AF88-5276C4E0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B1FA3-D120-7DFC-A7DC-8245A979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AF6EC-008C-C474-119F-CCF8D45D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B1637-42CF-8BD2-2E81-219FA681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9375B-938B-310E-B5C2-9ADC909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8EF21-3078-55CA-A023-1D830FA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69A21-E078-3471-FB9E-391D511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EEA4-F560-2CEB-0A89-2DE719FB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D7D72-29FC-F3BF-8DBC-CA019057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1ADE6-10F6-2447-90FA-3A4A34F1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D994-C754-F63D-F154-69E641E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6635-995C-F25A-641F-3A49AC72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A2B56-657C-A7EB-0BEA-DAD3C794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4345-6200-A199-41DE-B5D4867B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8437A-AADC-B552-8C68-E960FBE91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FDFD2-5769-7703-E450-27161B8C8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4966C-7CB3-3671-B2FC-518FB81B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FDF6B-DB90-D0E1-EFD9-47376BA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DB05A-8393-B41E-0E1D-215F9A11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0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B175D-0DC4-47A6-333B-D83BDCE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808B3-99BD-6CB5-7BD3-B6FF12B7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80D3-CA4C-A91F-40A2-A7AE8C8C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4072-3C9D-7AD4-BE24-3EF24242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758B-49A8-35C3-BFE9-7F521536A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498" name="Picture 2" descr="1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23" name="Picture 3" descr="12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24" name="Picture 4" descr="122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1228.明天歌</dc:title>
  <dc:creator>Yihao Zhuo</dc:creator>
  <cp:lastModifiedBy>Yihao Zhuo</cp:lastModifiedBy>
  <cp:revision>1</cp:revision>
  <dcterms:created xsi:type="dcterms:W3CDTF">2024-03-10T22:21:53Z</dcterms:created>
  <dcterms:modified xsi:type="dcterms:W3CDTF">2024-03-10T22:21:53Z</dcterms:modified>
  <dc:description>
1228明天歌
1明天的光阴将如何世人无法估
1一寸光阴一寸金切兹来虎度
1人生如水流一去不回头
1少壮不努力老大兹奈何
朋天的明天永远是一首奇妙的歌
明天的明天十架圣光照耀五大洲
1228明天歌
2明天的光阴将如何基督来掌握
2不恋世界跟耶称进深不儋惰
2一生走正路勤奋不怕苦
2不昕恶人来引诱行善听从主吩咐
明天的明天永远是一首奇妙的歌
明天的明天十架圣光照耀五大洲
1228明天歌
3朋天的光阴将如何安排在天父
3历史车轮主驾驶世人无法阻
3放眼望中华信徒天天多
3工人收割忙庄稼已成熟
明天的明天永远</dc:description>
  <dc:subject>
1228mtg
1mtdgyjrhsrwfg
1ycgyycjqzlhd
1rsrslyqbht
1szbnlldznh
ptdmtyysysqmdg
mtdmtsjsgzywdz
1228mtg
2mtdgyjrhjdlzw
2blsjgycjsbdd
2yszzlqfbpk
2bxerlyyxstczff
mtdmtyysysqmdg
mtdmtsjsgzywdz
1228mtg
3ptdgyjrhapztf
3lsclzjssrwfz
3fywzhxtttd
3grsgmzjycs
mtdmtyy</dc:subject>
  <cp:version>1.1</cp:version>
  <dc:language>zh-CN</dc:language>
  <cp:keywords>投影</cp:keywords>
  <cp:category>投影</cp:category>
  <cp:contentStatus>索引完成</cp:contentStatus>
</cp:coreProperties>
</file>