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6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682CC-F0A0-081E-446D-D57C97F29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F79A59-6441-8E7D-2045-92534440AF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E00CA3-E268-7138-299C-EFFC69A40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4D63-A47F-46AF-9072-8D4F72B0E8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A8EEF4-1BB5-33B0-5A81-9B6B3CAAF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81EF86-761B-8003-46D2-AC9E01A80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BDC9-BAF7-44F7-8B65-C82235FB8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737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25D12B-CD7D-CBD6-D2EE-0DE272D9E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F5E411-48B8-09E2-B250-22953B959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942052-4C5F-D3B5-8041-93FDCD7B7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4D63-A47F-46AF-9072-8D4F72B0E8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5E1D6A-73EF-DE74-30CA-EBC1ABD14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0E25D3-9002-7B8A-F5C7-1A7FD3200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BDC9-BAF7-44F7-8B65-C82235FB8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862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137263B-0D9E-3EBC-51CF-B20A9B3403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EF7468-0DCE-E3EA-AA58-D30FFE33C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9E75AE-D633-49AD-8A0E-0DB2FA377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4D63-A47F-46AF-9072-8D4F72B0E8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4C70C6-8431-2ADC-58BD-7D579EABF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DC958C-A60F-2566-5E59-5B896AF6F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BDC9-BAF7-44F7-8B65-C82235FB8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746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36DA7-2F4B-DFD4-D667-18C1BB542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85AE6E-28A5-B4D8-1DE2-B7E34A00B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BF8958-FB99-6B8D-161B-D3E070AD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4D63-A47F-46AF-9072-8D4F72B0E8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2CBF74-A1AF-CBBC-B95E-EDC4BCD1C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A93375-AC86-E24B-117E-09D2EEB4A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BDC9-BAF7-44F7-8B65-C82235FB8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215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873D3A-F8EA-B3A8-06DD-A31BC378B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FBF774-11AE-32DC-3EFA-6B943BC6A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FE9339-F7B8-0721-ADC8-836FA4D2F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4D63-A47F-46AF-9072-8D4F72B0E8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C644DF-F77E-7F3C-3263-0E7433442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65F38C-75F4-1A78-E8A0-717C5AB31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BDC9-BAF7-44F7-8B65-C82235FB8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308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AED195-5C3F-EDD2-F1DF-63A6219B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DA25C7-BCF4-9633-6618-14EC163751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D4A568-0DD0-FDDA-2843-ED3A6D5D0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B673CD-70DB-389A-97FE-AC9AD3FE9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4D63-A47F-46AF-9072-8D4F72B0E8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68B426-1D21-B1EB-E9F4-3AF2F1273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C0AB53-9686-206D-A9C5-79F77F040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BDC9-BAF7-44F7-8B65-C82235FB8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24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EDD6D-F8B6-8B52-F25B-34548B20D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9B024D-7B31-358D-6D45-034511C11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8C0170-7B8C-B251-8271-EC00A9ECC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E9009F-221C-8652-580A-DC8F3264E7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4A023C-677D-909D-9D9C-AAD1762EE9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11D079-6F76-8E3E-2279-0F1B903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4D63-A47F-46AF-9072-8D4F72B0E8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040A23-DE56-18D6-DF6F-E146346FF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BA9F75-4755-F7C6-A0F1-6A101F618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BDC9-BAF7-44F7-8B65-C82235FB8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548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D3397-405C-63BC-CE07-2E7784DE7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70C75D-AB8C-CF8B-3426-DF0A21EF4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4D63-A47F-46AF-9072-8D4F72B0E8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1D40E8-20BD-4EEC-A264-A61E43B68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838EE7-A9A0-A8A0-32F7-1013E8AB6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BDC9-BAF7-44F7-8B65-C82235FB8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1CEE01-08EE-47D7-1E61-5DA8B8A9B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4D63-A47F-46AF-9072-8D4F72B0E8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56BF22-415D-E8BD-D5FC-30C71A2BF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A892FF-9085-7037-5BDE-2391C414B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BDC9-BAF7-44F7-8B65-C82235FB8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24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C06328-DCA5-D0CC-3F7B-27333C741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9D054C-3384-98E8-D8C1-D15CE7889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1CAAFE-41A9-0F6F-7F37-97ED657B9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E442B3-9834-8D90-0293-3F5561891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4D63-A47F-46AF-9072-8D4F72B0E8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1F6B30-A92C-77D6-DAEB-704818680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B83E26-95AF-C166-1B81-C39A7C247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BDC9-BAF7-44F7-8B65-C82235FB8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458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75C45-1547-F3D7-15A4-D7512E38E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334465-017C-5B3D-4CB3-1DC3EE821C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63C036-14A4-8F9C-3BA4-CD85AA366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3FE99E-793A-4A4E-5780-10A898787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4D63-A47F-46AF-9072-8D4F72B0E8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707ABA-F916-2A1C-6674-6D9EB0A03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822917-203C-AA8C-24C0-557A811CD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DBDC9-BAF7-44F7-8B65-C82235FB8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05108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4FD249-2EED-D166-97DC-3AA0F5B5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027ACE-A6FB-5F4E-5A8D-C8F9BD582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AFCF15-E507-B290-087A-A80CA74E47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C4D63-A47F-46AF-9072-8D4F72B0E84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F6113D-AEF6-9E35-5225-B6AA121AA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AB45FE-06AD-E88C-C3F3-7CD9E245A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DBDC9-BAF7-44F7-8B65-C82235FB8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127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1570" name="Picture 2" descr="12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86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1231.接待耶稣有平</dc:title>
  <dc:creator>Yihao Zhuo</dc:creator>
  <cp:lastModifiedBy>Yihao Zhuo</cp:lastModifiedBy>
  <cp:revision>1</cp:revision>
  <dcterms:created xsi:type="dcterms:W3CDTF">2024-03-10T22:22:06Z</dcterms:created>
  <dcterms:modified xsi:type="dcterms:W3CDTF">2024-03-10T22:22:06Z</dcterms:modified>
  <dc:description>
1231接待耶稣有平安
接佩耶稣在心胜过千万金一年四季平安
时时赞美神飞鸟无有存粮真神负责任
吃的用的寡的不用你担心</dc:description>
  <dc:subject>
1231jdysypa
jpyszxsgqwjynsjpa
sszmsfnwyclzsfzr
cdydgdbyndx</dc:subject>
  <cp:version>1.1</cp:version>
  <dc:language>zh-CN</dc:language>
  <cp:keywords>投影</cp:keywords>
  <cp:category>投影</cp:category>
  <cp:contentStatus>索引完成</cp:contentStatus>
</cp:coreProperties>
</file>