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E8C91-9851-42DC-139A-99B94F47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73F6-6C45-5665-42D1-FA088EEA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14B10-04A5-B3F4-A189-3B2FDFC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F8BAE-FAAD-2A51-A7AB-CE68643D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6CBEF-BD41-A055-6C57-EF3D490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AF7E-B528-D955-4913-F02E9BB5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FCE66-BB5A-87CC-A9FE-6AA84D5A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B7CFE-9664-CFFF-CC1B-889C146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A77D0-9CD5-F1D9-F546-B55D424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DBB9-F0FB-183C-2B36-83A0E48B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BB5188-1DBF-C14E-0DB4-D9F6F9DA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380115-AA2A-0FA8-1DBD-607C6839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26393-DB56-B768-EC8A-8DA7B9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A6970-0C32-A877-CE6B-DC205FB7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D208-6FFE-0F09-4545-EA80015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17A4-A815-8362-4CDD-7FB6B74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71DAF-9B88-A073-407E-33697CE2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1B52C-26B0-EA12-AEF5-ED50FA0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0EB89-46E6-B739-C2DB-81F67D8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D247-813C-2528-8B69-AB16D99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E91C-FFDB-6A94-B937-15F4C0EA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A78F4-45FB-5127-22CD-5F74560E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59518-8356-CEEB-BE70-92FC8D0C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00BA8-EC1A-CA2A-3070-21EA3EBA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6768-9625-F3BC-4D80-A215B6F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A8C12-B845-EEB6-47BF-B2D1083C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DBC7-9E3D-5FEA-5E5A-27995616E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AEC07-07AA-757D-3725-9A7405BF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DFBA6-10B1-78B1-7B90-0C15AFEF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8AA06-D89B-D8F5-2251-BF07A401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80AD2-ABFA-1144-71C6-AC9322F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02A8-7C77-F0A2-4464-C2A89B1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61A34-18B9-0EEF-6C3B-68AE26EC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EA9A46-0C4A-CAB2-552C-67E85DA0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F8640-4CB2-E8BE-3C0E-49E70B32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EB3B4-06CD-3211-84A4-F4B01A64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6FBED-67D4-E5E7-477F-A7F4E0F2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A2ED8-E1C6-0412-1A7A-15AADD77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A5927-1C34-6035-9995-911F058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5AE63-07AE-1CB7-9C87-5B227C50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148A-B668-D095-631F-47EA16CA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D175B-D1FA-AE8D-37AF-4412C1A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1B54A-AD6D-BCC5-3D97-35EEDA0A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26CE56-00FD-F1A6-83A1-4C51E28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EF592-A42D-BAE1-18A2-5B364064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D5652-D380-1E5A-7114-CA638B3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6D2B5-0848-F2E3-1A2D-07E34935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D9654-3D90-15E6-561D-3380731B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77A1B-6832-DEE4-22A9-656168BA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0D37-77BC-0A57-B9D7-A1CC21E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1963-702F-3AB4-8E0D-8E7D7E2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CAEF-5B00-AE41-2DD6-2CA7A888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FD0D-E33F-96C8-EC53-83A81D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8BA95-0A2C-35C3-C23C-1CDFD790A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C8B06-639B-1D5D-C907-891F331EC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A4280-96F1-A661-A106-A7D6901C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4B727-94F5-0347-6BD8-3A74411D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670BC-4AE6-811B-C709-C335380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5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F60DC0-810F-E8DD-630E-113B4EE5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68E80-6AC1-0563-00AA-7CE57CD3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7D235-8763-8926-1852-3CE49CB3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9787-3C40-4B68-A265-FF49DF925B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1FFB7-479F-DB5A-C067-E83285598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F20B7-4302-34D5-4074-C86E1C9D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02F3-EE9B-460C-BFDD-D1EBE9030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38" name="Picture 2" descr="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1538.患难中能歌唱</dc:title>
  <dc:creator>Yihao Zhuo</dc:creator>
  <cp:lastModifiedBy>Yihao Zhuo</cp:lastModifiedBy>
  <cp:revision>1</cp:revision>
  <dcterms:created xsi:type="dcterms:W3CDTF">2024-03-10T22:44:53Z</dcterms:created>
  <dcterms:modified xsi:type="dcterms:W3CDTF">2024-03-10T22:44:53Z</dcterms:modified>
  <dc:description>
13538一
是谁让我在苦难中有喜乐是谁让我在患难中能歌唱
人生的旅途崎岖又坎坷有霜有雪也有风暴和大浪
是我的神我的救主耶称是我的神我的救主耶稣
但我思想主的恩典主的慈爱我不能不感谢赞美欢呼歌唱
哦袖使我在苦难中有喜乐哦袖使我在患难中能歌唱
是谁让我在苦难中有平安是我的神我的救主耶称</dc:description>
  <dc:subject>
13538y
ssrwzknzyxlssrwzhnzngc
rsdltqqykkysyxyyfbhdl
swdswdjzycswdswdjzys
dwsxzdedzdcawbnbgxzmhhgc
oxswzknzyxloxswzhnzngc
ssrwzknzypaswdswdjzyc</dc:subject>
  <cp:version>1.1</cp:version>
  <dc:language>zh-CN</dc:language>
  <cp:keywords>投影</cp:keywords>
  <cp:category>投影</cp:category>
  <cp:contentStatus>索引完成</cp:contentStatus>
</cp:coreProperties>
</file>