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8F8BC-6ACC-01BF-8FDB-9DF092F4E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396A53-8933-9226-AF4A-C19088084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75407-23AD-6DA7-F085-7319C4A0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DF3C10-C179-BCF1-FBB0-FB45B470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CA876-CAE7-07D0-3BB1-54C49B47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53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9D22-3624-6CFC-4719-9CAFA884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07767B-F03C-937A-46C5-492B9FF90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1DB30-A2AC-158F-0BA4-F65383A1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E5C47-0124-C9D1-4569-7648CEA8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3682C-53F7-73BC-EA37-6807E592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70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F05EB9-B050-D781-6273-6EE3F3809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72789-3D84-0CF5-D6C8-8CA951939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3857-E720-DBF4-9303-81B39ADB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129C7-6842-03FF-FAC8-A236E56E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0BF2C-8A3C-A711-EFC8-B98848E9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93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A3E60-B541-54DA-A4B5-F2A29A8E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883E7-9FD2-A2D2-E990-3FF7F747C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053DD-563B-E125-5E1E-166D2510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3736C-27D4-3359-B506-1DCA58E1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E31A0-7A44-6F62-FF52-497AFD5F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8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9642F-3F37-7506-9F60-736B2627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F6B73D-0042-9C84-949B-BA96FF190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54629-0BD6-B03D-ACBA-30101EEA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3765F-25CF-1D49-DEBF-4A8E391B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5EBAB-C0CE-7C04-87A2-4683F918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3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BEF24-3F77-BBBD-BA1D-B28B722E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B5E1A-31F9-1EBA-03F1-AFAA071F3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1A384A-75BA-EA92-C717-8D88546F7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0D38E-0330-27A8-2CD0-EA0CAF1A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695281-A32D-60FE-8108-B73D336C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2C2812-D917-2539-4690-752F40FE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5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D8CE8-BE07-F57B-4B39-F4EA6B1E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16547B-6C5A-A03B-37EE-F632553D7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2D0413-A615-EE72-24C4-0CD725C4F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0288AB-962D-0AC2-6B82-AF9389AE0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EC9107-FA51-C889-B645-A7303A7F4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74406D-C0D3-75E5-A78E-9804A2E8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88131D-2EAB-D986-E6BB-9C7729C9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2F8C01-43EF-B1A5-F3F2-0DD58ED5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91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E24CB-22BB-6F03-526A-4936F71A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C652FD-464F-E5B4-ED04-BCF43C65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7CD1F5-0310-C8C3-8FA5-ADC1E396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A3351D-22F6-3DC8-02AC-54C8C268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4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FDBEB3-550C-5D4D-F27C-A9A07D72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00C334-187B-58A9-902C-9A055BC3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BB3E7B-2D2B-0798-0749-46AE4C78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85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91265-C6D2-5093-80E4-18B55949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F637D-9337-7E5A-FF98-A58F9A201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86081A-3BDC-472F-1F39-107043100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9F5079-3F40-5FEA-537B-276FE5D0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5DB13C-D9CB-48E7-0CAA-F814DFD1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FE2BAA-6E07-2CC7-9B36-C667A28C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8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78A9F-503B-33D4-74E0-AD85B338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A79E4F-1692-B73F-6ED1-AD530E8BD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E8DF23-482F-5A3E-DC8E-58E9D3C0E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A72592-9509-5C23-58C5-8BFFCF98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23982-24AB-E9A4-8B81-2C6AFC0C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577F6C-8D58-515E-1D2C-ACF14E1D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7390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9A0F7E-53EC-42D3-6C2B-FFA4EF67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A37E9-F45A-D29B-71D8-C655C8BB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A52A8-4691-BEC1-AAC4-458976A6A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B1C8D-CF17-40C0-AD06-8B3E41B8D8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C9D65-E53F-5921-693D-D59968C31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7EFE9-3452-C10A-16A8-16BF89DBA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28DA1-8BD2-45F8-9FDE-CC693B7CB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3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62" name="Picture 2" descr="15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1539.是这份爱</dc:title>
  <dc:creator>Yihao Zhuo</dc:creator>
  <cp:lastModifiedBy>Yihao Zhuo</cp:lastModifiedBy>
  <cp:revision>1</cp:revision>
  <dcterms:created xsi:type="dcterms:W3CDTF">2024-03-10T22:44:57Z</dcterms:created>
  <dcterms:modified xsi:type="dcterms:W3CDTF">2024-03-10T22:44:57Z</dcterms:modified>
  <dc:description>
1539是这份爱
是这份爱主袭走向十架是这份情主袜甘心吴命
是这份爱主祖翻山越岭是这份情主刁\夕1【r〕丕′卜摹候
是祢是袭轻轻耳边呼唤是袭的爱擦干脸庞泗水
是这份爱主祖默然无怨是这份情主祢爱我到底
是这份爱主袭深情呼唉我的佳偶起来与我同去
是袭是祢医治破碎心灵是袭的爱我愿奉献一生
主袭爱拯救了我救我脱离罪恬
冬天雨水已止住地上百花开放
主袭爱温暖我心恩典一生相随
带领我进入光明中享受主丰盟的生命
深愿我相随天涯海角永不分离
唯愿我谭壹{翼菖垩脚步天涯海角永不分离</dc:description>
  <dc:subject>
1539szfa
szfazxzxsjszfqzwgxwm
szfazzfsylszfqzd\x1【r〕p′bmh
smsxqqebhhsxdacglpss
szfazzmrwyszfqzmawdd
szfazxsqhawdjoqlywtq
sxsmyzpsxlsxdawyfxys
zxazjlwjwtlzt
dtysyzzdsbhkf
zxawnwxedysxs
dlwjrgmzxszfmdsm
sywxstyhjybfl
wywty{ycejbtyhjybfl</dc:subject>
  <cp:version>1.1</cp:version>
  <dc:language>zh-CN</dc:language>
  <cp:keywords>投影</cp:keywords>
  <cp:category>投影</cp:category>
  <cp:contentStatus>索引完成</cp:contentStatus>
</cp:coreProperties>
</file>