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0C4F-74E0-CE0B-5F17-11082404B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18289-10CE-D9DA-BE20-031126DE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682B-FB10-E2D6-8E25-843C97F8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E7C7D-19DF-A3A5-BC54-FDB6A4FB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F6C6C-131D-32B4-FF69-82F903FC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7359-F02E-CE69-6043-B8E242AD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35C33-723F-F9F7-777A-B1BEE789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5639-4DF4-9923-DA6D-2153B1E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A74D0-F76A-C989-F3B2-1B80638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8FCC6-7249-B9D0-0B8F-9420EA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461675-50C4-7F2F-4A32-FA86DAA97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11D31-858C-B648-9647-52781A54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6C6-5CBC-0E6B-C1D3-E622BE2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A5A9C-D2AC-55A4-EC2B-7CEBC5A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5B26E-D734-3E39-0199-F8BD5F4F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32C1-C8C1-F71F-3042-3F1269A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BC30D-172D-4CBC-6B17-86711C22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CCF25-A954-2F4F-EC19-8D155D1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DAE99-09FC-1837-665F-B8F0497E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1BE4E-0292-22D0-629E-ABDF7112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4B2D-070C-9FD4-9D3C-95399547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3ACDB-EB15-0B1C-A860-1D4616A7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2AB1A-81DB-6205-F491-9E7C4E77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5D67-01A5-5F0C-48DF-F83F7D1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20DC5-C883-6107-8325-20122A4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4FA-F163-F0E9-7C64-C64E2A5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1C155-5466-68EE-364D-6959C92BB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18CDA-E6A6-7A26-B91C-CB886255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360EF-5D81-0C60-ADFF-FA53FB9E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B86DE-AA88-26C1-BD02-1826CA0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1F142-6E8C-D1B7-644C-1BF40C8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C19A4-1F7A-7A7C-F537-3C8882C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C3567-9B3B-E5AB-FF96-5B91EA9F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2D1D-42A3-3C77-BA6F-90C83ACC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F2D0C-0E9B-7E8A-25D3-1B8D4082A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8CA87-8399-8AE0-6003-D8584CFC7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D1C792-DF31-1BFC-F903-8DED857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3C052-4E4D-D997-F693-9ABBE1E4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CB15A-98C6-43A7-725A-ADF856CA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956E-5CFA-E03A-1756-867B1109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E8781-677A-20B9-6F34-730509E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BE34C-5B17-8B26-3BE0-17720B7C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4360F-08EA-07CC-9692-B461E5A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F379D-9626-EC7A-2FBE-05D7A84D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37C9AC-F49D-69CF-C382-BEB2899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4840E-121C-324C-B082-6269A480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6B3D-FBF0-A4D9-5AB8-0C7F9360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4A71-E7DC-E583-7F6C-FD2FF632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03A78-281C-4667-E202-7788E8F8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FF8C3-B765-4F98-34A1-C177F1E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467B-C1F3-AB71-61BA-6ED265A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140DD-A302-7352-316B-3C3A8F2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B1B2-ADF4-B9C8-BF4D-593B48C5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BC1A6-7F95-A2E4-F17C-62D88A0E1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FC367-D203-65F4-14E1-9A57065D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66507-BF8F-9ADF-A342-B6D5CF3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AEE37-2408-3AB7-7595-85F71772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B753D-BD63-9DBA-B032-B125E38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25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A3AED-7193-28E5-3F63-B115730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BCD8-4841-89D3-5704-2A36DFF7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5F13D-4203-F291-6B40-D4C49840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2277F-C5FE-5A45-2025-252650122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0515-5609-99FB-F0CE-D86C5077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178" name="Picture 2" descr="1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03" name="Picture 3" descr="15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1548.有一天</dc:title>
  <dc:creator>Yihao Zhuo</dc:creator>
  <cp:lastModifiedBy>Yihao Zhuo</cp:lastModifiedBy>
  <cp:revision>1</cp:revision>
  <dcterms:created xsi:type="dcterms:W3CDTF">2024-03-10T22:45:37Z</dcterms:created>
  <dcterms:modified xsi:type="dcterms:W3CDTF">2024-03-10T22:45:37Z</dcterms:modified>
  <dc:description>
1348一天
有一天你若真的失去勇气有一天你若真的想放弃
有-天你若感觉没人爱你有一天好像走到谷底
那一天你要振作你的心情那一天你要珍惜你自己
那-天不要荣L市人娆体那一天不要轻易说放弃
1548~
这个世界真有一位上帝袖爱你衰愿意帮助你
梯茫人海蛛然寂寞袖爱能温暖一切冷演
这个世界真有一位上帝袖的双手渴望紧紧拥抱你
漫漫长夜陪你走过袖爱你伴你一生之仁</dc:description>
  <dc:subject>
1348yt
yytnrzdsqyqyytnrzdxfq
y-tnrgjmranyythxzdgd
nytnyzzndxqnytnyzxnzj
n-tbyrLsrrtnytbyqysfq
1548~
zgsjzyywsdxansyybzn
tmrhzrjmxanwnyqly
zgsjzyywsdxdsskwjjybn
mmcypnzgxanbnyszr</dc:subject>
  <cp:version>1.1</cp:version>
  <dc:language>zh-CN</dc:language>
  <cp:keywords>投影</cp:keywords>
  <cp:category>投影</cp:category>
  <cp:contentStatus>索引完成</cp:contentStatus>
</cp:coreProperties>
</file>