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D797D-76B1-89C2-4E27-0F6BD19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B0A618-FFE0-50C2-F8AF-80BE703C4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D9D42-B04B-F06E-226B-9B009525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10C3F-F979-EA4C-6392-87C82E94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EF85F-9CE9-5E36-6B96-7B7A04B7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2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6AEC6-B3F9-CE56-37D8-17EE10C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472DE-6528-BCBA-C2BE-0E51E518B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15218-3DDD-2287-3879-788D1097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7661D-547C-B393-EDF7-91AA22A5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EB29A-7E9F-00F8-DE24-D2C968F5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4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BB4E8C-C9BF-B145-00FC-4FBCA62DF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51B1B2-A070-3B66-B6D0-6E71D2EE1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B80D0-DD6D-7AA9-8F41-F4F1D018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D8D4E-7DE9-A517-F8B5-5677AEF2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F71EA-107D-D616-A78B-F411EDCB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46D9A-AC37-4EE6-E7CE-54EF2C26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8F656-F98B-3F54-F87E-27CE5512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D958F-4E22-175E-55A5-3D750924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5F50C-204D-249E-3F0C-A9FB1E04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69F13-A26E-97BE-9676-0E6F6B84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F57FD-4A86-376B-2533-4ED4B16B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26C99-C283-FFF8-17DC-817DEAD95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6E4D5-A608-A438-5AFE-520B7A2F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7D0F4-AB0D-4B5F-37D4-889B3300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4900D-258D-62C1-4640-DDA0504A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22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B46FE-5189-FBD2-8F16-38FC4B4F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01BFF-D137-0322-C163-7096BF0F4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C031D-269B-CBF0-DD29-4153CF479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DE611-BDB4-BD66-77D1-CEEF3E62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29644-434D-2547-38C3-F5AC4AD5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319CD-87C3-8BF6-65EF-8E84D4EF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A94E7-7AAF-2E2D-2A90-3F76431A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C80BB-5456-947E-58EC-B4258844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DB0B40-A448-FCE6-D31E-AA80B5AA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5A71E0-5A7D-0CA7-499A-8B926C4E6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73198F-DFA9-731A-C4A6-4FDA235E5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549F3B-AB18-3D79-C756-66FAC28D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AB9EC0-5693-B2D6-4AB0-2866639C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F18E4-172C-934D-2D3B-0F26A2FE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2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B0C4A-D5D4-08BA-A301-944249CE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6833DD-9A4D-349A-0041-CAF2FC00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F22807-3A60-E94F-B3D1-02F7D2A4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41CB7-51EA-0331-49F6-F4FC5EAD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A78DA3-057C-8556-D1E0-44CD3023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A77DC8-F0C1-9799-9CE5-272B1E4D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C7D434-C258-E4F5-122D-7E97B20D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1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4FA62-4A07-C4D3-6453-A13A8FB1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E2887-8B9A-CB08-B632-532CA0E78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690299-E827-0C72-6F26-4ADA8B06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29340-00F9-9E91-C79B-AA57FB76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1200C-A5CA-E8BF-E46D-3A2899BE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B60C0-E825-6C1B-114F-F37553E9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3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7D422-5028-8659-9887-47EA7550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9FAAC8-B829-FDA0-4318-E43E99680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9FDC9E-0036-12CD-A583-2FB3122D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F3462-8206-25BD-C44D-39012B1B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569C4-9A76-A15A-2A1C-13339867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F3E4C-D39D-434E-3FF5-1159A52E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257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97A6E-92A9-2EA4-4406-8E5B50B7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82945-3FEB-7B68-B546-A9D3299C4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42E77-E76E-4F1E-BFB1-F2F640170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F874B-45D4-11A2-9DE8-64684BB6D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42FD2-4890-07FD-2E1D-E285DA4E2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5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8226" name="Picture 2" descr="15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9251" name="Picture 3" descr="15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1550.我是谁</dc:title>
  <dc:creator>Yihao Zhuo</dc:creator>
  <cp:lastModifiedBy>Yihao Zhuo</cp:lastModifiedBy>
  <cp:revision>1</cp:revision>
  <dcterms:created xsi:type="dcterms:W3CDTF">2024-03-10T22:45:46Z</dcterms:created>
  <dcterms:modified xsi:type="dcterms:W3CDTF">2024-03-10T22:45:46Z</dcterms:modified>
  <dc:description>
袭在我里面医治我从开始到现在我是祢活的见证
虽然黑暗日子曾经来到袭的光仍然照射了我
蚤然有时修我有太多孤独但我要向祢感恩袭的
光仍然照耀我哼我是谁祢章如此温柔的爱我
哦我是谁祢竟记得我的名字
主啊我是谁祢章如此温柔与我说话顾念我眷顾我
主啊\我是谁祢章如此为我钉十字架流宝血拯救我
用祢最高深的慈爱来爱我</dc:description>
  <dc:subject>
xzwlmyzwcksdxzwsmhdjz
srharzcjldxdgrrzslw
zrysxwytdgddwyxmgexd
grrzywhwssmzrcwrdaw
owssmjjdwdmz
zawssmzrcwrywshgnwjgw
za\wssmzrcwwdszjlbxzjw
ymzgsdcalaw</dc:subject>
  <cp:version>1.1</cp:version>
  <dc:language>zh-CN</dc:language>
  <cp:keywords>投影</cp:keywords>
  <cp:category>投影</cp:category>
  <cp:contentStatus>索引完成</cp:contentStatus>
</cp:coreProperties>
</file>