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0FE29-B15D-C9E7-03A0-CCC8F360B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8E3165-245B-ED09-8CBA-1DC42E236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17BA44-0B03-C738-36F6-BF8ACD343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EE56-1C62-4BCB-BC7A-91B3AF32B0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6193EA-6F3B-8EC8-8172-590BBA916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34EE69-EBDF-1A95-6E62-C70474024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32E0-E974-477E-9CFA-3B717F6A6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47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00CFAC-C008-8E7F-F950-611B989C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EE31A4-4B94-FD63-58A9-6C65542B5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BDEAD7-EC7D-78CB-2244-E4882EFA9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EE56-1C62-4BCB-BC7A-91B3AF32B0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BEDED9-3AFC-1ADE-6FDD-CCA238BDA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07663D-A31F-721A-EBB7-C855086B4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32E0-E974-477E-9CFA-3B717F6A6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02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69C7A78-0CA5-7934-E524-62A9EE2390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5A1F3E-5AC4-B1EA-0EB1-C516A2972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8E6510-9FED-C755-B93D-A37D3ADC2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EE56-1C62-4BCB-BC7A-91B3AF32B0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F9D8A0-1E8D-0E79-8326-3F902EE8D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4DC4D4-AAAA-AF96-99B9-CADEC5706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32E0-E974-477E-9CFA-3B717F6A6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408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59F26-D59E-1256-64B2-B8829F82F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BE90CF-F846-C67D-CD06-D13C23E9F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B3F11F-C16A-CFCE-257E-C38D4AC34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EE56-1C62-4BCB-BC7A-91B3AF32B0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4305D1-97A8-CC8B-8053-BC6D5AF90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50DAD8-5454-FEC2-21ED-FFCAFF859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32E0-E974-477E-9CFA-3B717F6A6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70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E7201-E738-977F-F6CB-B0EAA1BF0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E852F7-1593-EB6D-622B-73FEEFCEC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5C8B73-2AFD-D90B-95D7-9033BA86D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EE56-1C62-4BCB-BC7A-91B3AF32B0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2BDA21-5300-D94D-B4AA-879540809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4467DC-F119-F3C2-EEF4-4761129BE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32E0-E974-477E-9CFA-3B717F6A6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04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2C53B-A66F-68A2-39A0-0901CD213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BE4F4B-86A4-1F67-E794-6A495E2886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ED136D-9111-286A-B45D-35802E12E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488FF9-2740-647B-B48A-4E1DC3D56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EE56-1C62-4BCB-BC7A-91B3AF32B0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0C22B8-E11E-44E4-E899-C16B57B27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19E31B-B864-ADCC-CE1A-F487E8BEA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32E0-E974-477E-9CFA-3B717F6A6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423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CE544-74A8-B694-7797-34CD9721D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F1308C-93F0-6F62-FCDA-EA04F9F2C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7C79C1-B0FF-0BC9-701A-E6833908F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7770D15-8B33-CE1F-F534-BCCF715198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A89795-ED26-1A00-2273-257CF2A3F3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2052479-8B0A-4E45-232E-D3C8AC8F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EE56-1C62-4BCB-BC7A-91B3AF32B0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C9D91E-1ADE-324E-21F0-20D6479FB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986244-E342-2FF4-F946-B6775E4DD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32E0-E974-477E-9CFA-3B717F6A6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657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CFF26A-137B-19FD-980B-4CC3C99C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2A334A-5188-4B6E-D356-AD3C85E8E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EE56-1C62-4BCB-BC7A-91B3AF32B0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A09716-DB8A-06C8-2DFE-22E4081EF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454ED9-7929-E9D0-A87E-A23009EA2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32E0-E974-477E-9CFA-3B717F6A6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251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0CD1BD-853E-24FD-DF9A-D25FF8008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EE56-1C62-4BCB-BC7A-91B3AF32B0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97F139-5E26-51B1-5959-7CA9A4061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46969B-200F-7BB9-9ED0-1D74AB558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32E0-E974-477E-9CFA-3B717F6A6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305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04DF7-4759-27F5-5ABC-43903DF5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3DC699-A25A-ABD0-E79C-AA53EB97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BE2A75-CBFD-7BB5-8731-A359DE197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B7B1C7-EB9F-57C3-06B9-E3CF07143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EE56-1C62-4BCB-BC7A-91B3AF32B0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2B3884-6F86-D1CE-A6E9-8E0328F0C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E7D428-69CB-A0AD-29F0-215BA416E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32E0-E974-477E-9CFA-3B717F6A6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916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7906A-2A1D-8AA4-DAF6-3E50DFD1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D30229-74B9-B8A3-B8BF-E69D316A84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C52D6D-8824-098F-1868-4D692F7AE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A083E1-DDEC-E0EE-C276-CE3A492EE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EE56-1C62-4BCB-BC7A-91B3AF32B0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48D324-EE53-5D9B-E501-E87649821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63C566-FCC1-D90C-6963-805C393E9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32E0-E974-477E-9CFA-3B717F6A6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83803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BE8C38-16E2-4DDA-256F-70C798E85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9F262C-4AE4-5941-6835-D330687BE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5920F8-9221-C51F-A48B-D0B3262D80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AEE56-1C62-4BCB-BC7A-91B3AF32B0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8668E7-B734-CD53-B6C5-DCE335E80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0EFA51-D8BF-E6AA-BAB2-5D5C48159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B32E0-E974-477E-9CFA-3B717F6A6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972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5634" name="Picture 2" descr="15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1567.盼望已久的天堂</dc:title>
  <dc:creator>Yihao Zhuo</dc:creator>
  <cp:lastModifiedBy>Yihao Zhuo</cp:lastModifiedBy>
  <cp:revision>1</cp:revision>
  <dcterms:created xsi:type="dcterms:W3CDTF">2024-03-10T22:47:02Z</dcterms:created>
  <dcterms:modified xsi:type="dcterms:W3CDTF">2024-03-10T22:47:02Z</dcterms:modified>
  <dc:description>
1567盼望已久的天堂
我心中常向往那个美丽的地方那个美丽的地方
那里没有悲伤那里没有死亡那里充满神的桓光
没有人间纷扰没有劳碌素忙那里充满喜乐安康
咬1…哼|…那里是我日夜
向往的地方日夜向往的地方</dc:description>
  <dc:subject>
1567pwyjdtt
wxzcxwngmlddfngmlddf
nlmybsnlmyswnlcmsdhg
myrjfrmyllsmnlcmxlak
y1…h|…nlswry
xwddfryxwddf</dc:subject>
  <cp:version>1.1</cp:version>
  <dc:language>zh-CN</dc:language>
  <cp:keywords>投影</cp:keywords>
  <cp:category>投影</cp:category>
  <cp:contentStatus>索引完成</cp:contentStatus>
</cp:coreProperties>
</file>