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4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14AD8-CD90-77E5-DBAD-9B8B6CEBA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22F172-67F0-A45D-DFA9-6E5BD8940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4AD97D-4C76-68C5-60BC-0C29FACF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94CE-F299-4263-A440-F6E1A7011C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BB930-991A-07A0-3A90-FF0905CBE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4017C2-1322-366B-336C-E731373E5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B57C3-F726-490B-99DF-B367312F5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804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B11E1-3041-27F4-B846-6C3E77952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7C1459-1EFC-3832-36E8-1E0195BA1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BD9DA5-99CB-FF72-E33F-9AA57B3A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94CE-F299-4263-A440-F6E1A7011C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0B2BC5-3B58-1E36-CE42-E666B8E18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F7EFE1-76DF-B265-F26B-3A2C76D2D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B57C3-F726-490B-99DF-B367312F5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26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2C37DB-6F5D-C0F4-49A3-70E5E5F50A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CA622-11E6-CC1C-3F63-92514F6DC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7FA698-F30A-A2E1-1D4A-8112E0F55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94CE-F299-4263-A440-F6E1A7011C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7452A3-4BB2-4EAD-F261-74E0D6A60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B39091-A38E-E722-EBEB-71C385E9A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B57C3-F726-490B-99DF-B367312F5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636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2A24C-9C58-64F7-0073-BF9EAD625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7C48FF-C678-8361-B15E-0562355C8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38B61E-1BBD-6B7C-736D-F315767F9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94CE-F299-4263-A440-F6E1A7011C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AF2A85-C441-8AD6-C76B-054CCE4DE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7D7B03-45EC-377D-62C6-6BDDF639C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B57C3-F726-490B-99DF-B367312F5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158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5CA6C8-AE58-1341-20D0-770CB7782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5458F5-6CE3-C92E-338D-3F12C8223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E9E6F1-3F3D-C5ED-EF40-6389C1DB6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94CE-F299-4263-A440-F6E1A7011C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ED7D2F-4A42-5A17-7747-CD1E417AD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0AD96F-8369-B64B-B3BF-31EADF696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B57C3-F726-490B-99DF-B367312F5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81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A432B5-4C67-CC25-845D-E0DA6443A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B379ED-31FA-011A-2B55-1D4B2EC58A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7CF599-42CF-C33D-7635-7E63F7085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32955C-D9F2-629C-29BB-B110654CF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94CE-F299-4263-A440-F6E1A7011C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18644C-6DBC-0B8D-60B6-11A4640FB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ED7757-195B-AF0B-7DB1-45E8E952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B57C3-F726-490B-99DF-B367312F5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682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047BDA-F699-DDD4-4361-626A1A56B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536BC5-7834-3B8B-33EC-8FFC029D1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E59049-FEA1-3F63-2025-1684C8C6D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086E315-6173-C352-6AA9-1676C81E5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564992-7EA3-C53C-216E-3C8D848629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F5F5D09-DAC4-9FF0-6AFE-F4AF79553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94CE-F299-4263-A440-F6E1A7011C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7F012C-4214-3C72-7941-F90272E77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01E71D9-2BE9-6548-C99F-A4BBE62A5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B57C3-F726-490B-99DF-B367312F5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682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6ABDC-4EBB-21F0-D1ED-AD451EF3D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C0CEB5-7A41-D3AC-2319-6B68A9DA3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94CE-F299-4263-A440-F6E1A7011C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3C8D1E2-E257-DEFE-2606-93AC5434D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6E8894-EDD1-DCAB-A136-DF94C6F88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B57C3-F726-490B-99DF-B367312F5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803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4D13C9-27B3-9208-8932-7ED557C20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94CE-F299-4263-A440-F6E1A7011C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589CB55-1049-D169-A651-54585ED6E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319BE2-E7BB-85BF-3D72-924DD658D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B57C3-F726-490B-99DF-B367312F5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44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60778-A446-2171-3656-5B702EB86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A6ECB6-F0CC-860C-2C98-03FA9435D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3E0B18-5B75-ECBD-598F-0E9DC01B0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1B3AB8-5EC2-8BF4-F94C-45AB7D64B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94CE-F299-4263-A440-F6E1A7011C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708BAB-0530-DAB1-8F2B-7E5F20B24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51A4AF-231D-418B-5123-0D55D2C8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B57C3-F726-490B-99DF-B367312F5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915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745CD9-CF28-0AB6-DEE7-C71E26186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E70C7A-0052-1C6B-C2F4-70A240A6EB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70F09F-F7D4-65A7-CE83-1D7C19B96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FEC56E-DE17-2F5A-D99C-BF4504A52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94CE-F299-4263-A440-F6E1A7011C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E4F3C1-227D-8775-9DD5-D7D4879C6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4E104A-A570-5D6D-7776-D0028B3CA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B57C3-F726-490B-99DF-B367312F5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54627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7A6C674-7A6C-E000-E730-B2513AD04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8E6BD5-CB96-C1C1-EC72-0E3AC926E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4F0356-989E-9602-6BE6-7B64BF6BEC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294CE-F299-4263-A440-F6E1A7011C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898508-4986-CD10-739B-9C85E565B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3F5909-BD9B-621B-BBE5-7362839F2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B57C3-F726-490B-99DF-B367312F5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51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8162" name="Picture 2" descr="15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587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1589.在祂没有难成</dc:title>
  <dc:creator>Yihao Zhuo</dc:creator>
  <cp:lastModifiedBy>Yihao Zhuo</cp:lastModifiedBy>
  <cp:revision>1</cp:revision>
  <dcterms:created xsi:type="dcterms:W3CDTF">2024-03-10T22:48:40Z</dcterms:created>
  <dcterms:modified xsi:type="dcterms:W3CDTF">2024-03-10T22:48:40Z</dcterms:modified>
  <dc:description>
1589在裳没有雅成的事
不论有多大有多难的事交托在全能的上帝手里
不论有多大有多难的事交托在上帝手里
看看耶和华成就大事袖说有就有袖命立就立
看看耶和华成就大事在神没有难成的事</dc:description>
  <dc:subject>
1589zsmyycds
blyddydndsjtzqndsdsl
blyddydndsjtzsdsl
kkyhhcjdsxsyjyxmljl
kkyhhcjdszsmyncds</dc:subject>
  <cp:version>1.1</cp:version>
  <dc:language>zh-CN</dc:language>
  <cp:keywords>投影</cp:keywords>
  <cp:category>投影</cp:category>
  <cp:contentStatus>索引完成</cp:contentStatus>
</cp:coreProperties>
</file>