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8A938-9759-75CA-C6C3-D4CF2D9ED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C77FC-8D9B-0A41-FA20-ED43A001B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E3A46-EB2A-AA52-F12F-E4D8C193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E580A-578B-3373-10C9-B28F315D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75422-B9CB-CECF-5078-5784CF62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6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84CC7-4AB3-A019-1D6C-0AC6D131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A2AF0-D7DC-4131-754D-D0FC39C4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4B5A3-5544-05B5-AF17-FF77DD02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A4A00-DB9B-5F5F-6162-FA5C425F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AADF9-42A1-679C-0A66-74B7562F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0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1B4E2E-ADF4-70E8-DB4F-D36C10395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57458B-2B7A-3CD5-9FDB-FCC308216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EBA2-B2B7-893D-2A41-CBD8054A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5757A-FE9B-561B-51AD-889C0A1D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A9B63-8F82-6446-D7FC-55B71C24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1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6DD7B-3A17-45A2-4ED7-231C79F7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1EFF3-F714-C258-36FF-94B79A67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C3B07-D4D9-5948-EC0B-BD37F94E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16462-CE42-1A7A-4A71-BAD86FB4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0EACC-46F6-2B6C-2214-C63C9532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0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2B73-B73F-3466-8B2B-7A0879D4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0CD5D-7E93-3CAF-2548-3D4527C9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8C6C2-0EFC-9882-9924-897DC632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8B4A7-733F-C972-D0A8-D51B5238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B35AB-8917-E212-D9C4-605C6A23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7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E6E93-7E88-D8D0-D465-478DDB14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F9B15-F67F-B1BD-4379-CAA018A3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BF992-C7A5-B466-6191-E9041EEB9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66589-253B-D404-C1F5-9FDCD7A4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31163-8662-6CFB-63C7-57763C08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4B9C58-024C-1E79-83B4-CE178886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3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925F7-193F-F636-5598-29554050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93798-29B8-A5B1-3B16-53493D7EB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9847D-8729-1E36-A23F-ACDDADC5E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03149-3629-BAB5-A0AF-B197538D1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9224DE-6806-6EF6-E30F-A14CB01C6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6F8B04-3C32-AC0C-E049-0E93313A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F0EE1-7D16-76DD-4BEB-90806EC1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4B619E-4C27-0435-5474-E6818724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3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D39F5-45CE-8798-FD6B-2D22E236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EB5162-CC44-A864-A2BB-46F2FFB2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9E253F-1BED-4751-D73F-9929D06D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BFEC67-F4AC-7491-8D34-21A75E05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6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CE800-5864-AC32-B80F-E1613237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7DFCE-3601-7A39-375F-EE2AC73D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97CD1C-5015-7A22-8FF1-335D8A86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CDD7C-A4E0-241D-8962-CDDD6EF0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CA74E-7196-7E9C-AF1D-A01925F0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8EE50-3400-CFC8-9741-6332843C4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93234-86E3-E582-CD2F-B1238C94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0CD36-C97C-B660-CE6A-524E4296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ABB4C-309E-EFDF-8B35-312B4E23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B8D79-836F-196F-797D-DF020BAE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1AE28B-F35A-BABE-8A0E-1EE69EA5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A47A6-3D30-A846-D158-5E37B405D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B6EBC-5825-F349-1DA8-E61AA451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DE707-77F0-5D43-14E9-09A907D9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EB498-326D-68AB-8881-7CDEA4A5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911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AD74CE-BC9F-C506-EC0C-32298D50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59914-5899-7EBA-1F79-814B16AB9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9D3A6-787A-8132-D3A7-1098B2850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84235-7C78-3E96-2A90-8C714A644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74808-F193-498B-05A9-8F0D62615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1474" name="Picture 2" descr="1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1602.祢的爱不离不弃</dc:title>
  <dc:creator>Yihao Zhuo</dc:creator>
  <cp:lastModifiedBy>Yihao Zhuo</cp:lastModifiedBy>
  <cp:revision>1</cp:revision>
  <dcterms:created xsi:type="dcterms:W3CDTF">2024-03-10T22:49:37Z</dcterms:created>
  <dcterms:modified xsi:type="dcterms:W3CDTF">2024-03-10T22:49:37Z</dcterms:modified>
  <dc:description>
1602许
没有一个忧患耶称不能担当没有一个痛苦
耶称不能背负我要向高山举目我的帮助从袭而
来满有丰盛的慈爱赐给凡求告祛名的人
袭的爱总是不离不弃怜悴如江河涌洪
在我敌人面前摆设筵席使我的福杯满溢
祢的爱总是不离不弃时刻将我环绕
祢必永远记念与我所立的约使我领受丰康的恩典</dc:description>
  <dc:subject>
1602x
myygyhycbnddmyygtk
ycbnbfwyxgsjmwdbzcxe
lmyfsdcacgfqgqmdr
xdazsblbqlcrjhyh
zwdrmqbsyxswdfbmy
mdazsblbqskjwhr
mbyyjnywsldyswlsfkded</dc:subject>
  <cp:version>1.1</cp:version>
  <dc:language>zh-CN</dc:language>
  <cp:keywords>投影</cp:keywords>
  <cp:category>投影</cp:category>
  <cp:contentStatus>索引完成</cp:contentStatus>
</cp:coreProperties>
</file>