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399C2-9031-F2C7-FB50-37A82B07D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A4FFEF-4324-54BE-D8BA-089A6177F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FADCE-7107-B71D-9E48-CE4A2C6C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E44F2-7494-0FBA-783E-32E7EC3D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19CEE-6BF6-EAFF-06D1-B8B59BFA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74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629CF-33D7-CE09-831D-7D94CF9A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93DD2D-9E94-155F-DE63-354BD6867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F7222-BD2D-BF6E-53A9-CBBC5D66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D5A2A-9C66-7877-435F-5F48CB6E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A1CBA-3340-01D7-C46B-2ABBBF02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85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8600F6-5AB3-D52F-566D-69CC616F1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7402FA-C68E-055C-E268-C38D0FB30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DD4C3-27B8-2071-A2A7-61D3DC27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0D663-A9C9-881C-6E8B-6A87BF10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AF2EE-ED37-749A-2488-EBBD9E64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2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E3E00-C751-8C78-936D-6BF2D390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98F66-5306-677F-F29A-911EE484F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CA81B-5383-B68A-B195-EC1DF383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B97CD-FF9C-D186-40A8-E6E4D161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DE46B-B5E4-94E5-DD6C-6526403A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4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226D2-857B-A630-2A0C-641DAA97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48CEE0-4330-04DC-BDAD-7781B0ED5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FBCAA-736E-C431-0E56-403E5DD6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10DCD-5C20-49BE-FDC8-72A762F3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E2526-4E92-73AC-76ED-8485F1E0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5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6F62D-0649-CD1C-5770-55295E69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7A907-C891-4663-9949-5D493A34C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C75EBF-899A-461B-F6EF-66C70C5CB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ED86A-E594-1032-D9DB-65269164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092261-9ECB-20C1-B5D0-06032B85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BC638-59F0-236D-0249-B8109DDE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7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21AB6-EAFE-F7C2-3F82-4D6CEF92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DA3CC-7F59-1C08-DD33-47C551BF2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A455C-A461-DF0B-743F-779BED7BC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CEB9A3-496F-942D-78CA-C7C28D154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153F67-90EE-56AF-710C-94F010213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1B11A6-01E1-7D9D-A695-20846D5F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339B9B-4907-84C5-A09B-9E3973CA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F94B66-B738-5622-F213-4D2B895A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1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2A02C-0010-4874-3B12-815D7C4C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D700EF-6177-C56B-C184-3D076A5F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66A956-E20F-8AC8-CBA9-91AB22DD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33BBA6-986E-9548-3FF9-3D01E637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0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398742-C734-72F6-228B-6AC706A5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499778-96CF-747F-FB74-01E088FB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E7AAF-6373-06E5-5334-A084CB8C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25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FD12F-0473-1E89-E9CC-384B6444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D72C8-4597-75B3-5C24-1ADF8463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9C2BFE-4A2A-E275-CF3A-1763DFDB6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F9901D-AA7A-AF1D-2AB8-0365AE55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884002-6CC0-628E-B7EC-02ED644F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FECE12-28AA-6206-C8CB-623E3D37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66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4B752-D6DA-AE6E-0587-FDCE8051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512C1A-90A6-5893-A9DC-FCC4E4C3A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2CCC0C-52D1-195F-8248-1B2EC76ED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F84815-2FBF-D303-BA28-B4C089EE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E1FAB8-6637-D4DC-CD89-8CC672B7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C84500-E590-94FE-446E-0890E454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719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A3EF17-8252-9117-474B-C2A8986D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0F487B-7D84-4B7F-A42A-A7D25644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AD96A-23D0-3368-A86E-620711016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4A17-B0C1-4F2D-9723-AF5E869C3E3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184-FA68-CF96-8CB3-23AACABF1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2066E-B2E6-DB60-A01B-7D452FE69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77532-140B-4567-B7F5-7362DF523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14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2498" name="Picture 2" descr="16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1603.成为我异象</dc:title>
  <dc:creator>Yihao Zhuo</dc:creator>
  <cp:lastModifiedBy>Yihao Zhuo</cp:lastModifiedBy>
  <cp:revision>1</cp:revision>
  <dcterms:created xsi:type="dcterms:W3CDTF">2024-03-10T22:49:42Z</dcterms:created>
  <dcterms:modified xsi:type="dcterms:W3CDTF">2024-03-10T22:49:42Z</dcterms:modified>
  <dc:description>
1002闹林4渡
1求我心中王成为我异象我别无爱慕
2成为我智慢成为我簸言我愿常路随
3我不求虚名也不求富有袭是我基业
4天上大君王光明的太阳客我享天乐
1惟主我景仰充满我恩想我心向往
2袭在我身边租是我天父「我是祢子
3从今到永久惟祜在我亿「永远居首
4我已打胜以我心属袭心永无变更
1睡着或睡醒慈宰是我光
2袍常居我心「我与秩合二
3天上大君王「柿是我分有
4万有的主室成为我弈象</dc:description>
  <dc:subject>
1002nl4d
1qwxzwcwwyxwbwam
2cwwzmcwwbywycls
3wbqxmybqfyxswjy
4tsdjwgmdtykwxtl
1wzwjycmwexwxxw
2xzwsbzswtf「wsmz
3cjdyjwhzwy「yyjs
4wydsywxsxxywbg
1szhsxczswg
2pcjwx「wyzhe
3tsdjw「sswfy
4wydzscwwyx</dc:subject>
  <cp:version>1.1</cp:version>
  <dc:language>zh-CN</dc:language>
  <cp:keywords>投影</cp:keywords>
  <cp:category>投影</cp:category>
  <cp:contentStatus>索引完成</cp:contentStatus>
</cp:coreProperties>
</file>