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7199-4E96-07B1-1B1A-C5E2433A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3E5F0-4342-F983-0A25-728970E4D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B79D9-F538-EA53-DE45-CFE3996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43BFD-7313-04CB-0595-B927A058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9F4AB-A2C0-9D64-3537-6143A085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1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3D1D-0E92-C684-86FB-F5C6B827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69D37-08C2-C6F8-7E17-8979D61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7F1A2-CF87-6614-3A34-4A7EAC57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4D7AE-4301-6F07-AA80-A6740FF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62B4-212F-496A-6CBB-DF2AC8C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58BB9A-971A-B64C-68F2-483BC3F5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CD12-6F38-3601-1225-5DC5BF742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322-34EC-7719-5044-BCC08D03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7D3DA-6F73-51D8-EB36-702AC35C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4798-6138-7A4F-AD9D-D740FD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8846B-EFD3-EF05-9736-CFC045D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A2D2-190D-46EA-4B32-E0F3F67A6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2910-F869-3870-AF47-089EAC3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2FC6-65E6-3A0B-07D9-61A9DEB2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79147-DDFF-2A74-93A8-16259B74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1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FC39-7796-9106-7C2A-93C32A8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784B1-1C6D-F0C3-9B9E-AEACBACA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C6E2F-4F92-568C-99DD-16F500A8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CD693-BFA2-7A9B-F6F5-AF8AB3D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12D63-D849-ABBC-6E83-BE2F267D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E790-A220-840B-BDB0-F92D2E6A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29299-E95C-B360-833D-C559AF5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252DF-28B0-DF60-42B8-B65F696D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8E9F7-318C-9A47-0484-99E003E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169E0-BDB4-B86A-3B27-97CAC3C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D20EF-2C5B-BF38-0D80-A302B4BD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0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4417-68B5-6FD9-E551-2D26367D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23D98-DDCA-1ACF-5591-0A6EA7D4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8D89-7D6A-D178-8527-32FDC0F1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2A78E-080F-8137-C4D8-73C82F13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DCFAC-A1AC-3076-4AF8-02B2DD6DE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9ACA8-F91C-9E3A-11F5-3845017C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F8C2CA-D4D9-6E88-122A-436602FA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0CC318-DBCA-3686-3E74-5C1CAD8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8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6588-2817-DE96-C36A-9AE482DE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07671-6404-DB63-FBA9-96C3E41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62B76-8BCC-B7AE-ED23-44242A4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DC862-4ECA-E624-7825-1F68686B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C7617-88AD-9C0D-6735-6196907B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5A683-5BD8-799C-6363-8FD125E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9DCDC-8099-3BB3-3E61-BF51FFB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E38C9-D50C-FD21-B350-E8EB755D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02E74-3F9D-1FE6-ABF8-0EFD5D73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5956D-B35D-3C37-DE03-BC8D5852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AED59-B109-9D4C-47F2-9E4BBDF6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AF84E-3BFF-538E-43D1-8EB12EC2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418F1-AC42-7074-EE4F-C6FA27A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C042-BFD5-ED1B-4C4E-406448B1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12906-A806-3E1E-D5E1-D63144D2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06C69-057F-593C-8070-04AAEEB6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25F70-1BCE-764F-2969-EA1593EA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49EA9-B947-77E8-339A-39E0912D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5298D-344B-5A53-DD8D-44D286D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35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F99D7-B382-5217-97EA-239F38E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A607F-1F56-712A-B586-C49387A7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34E11-B483-54C8-7248-3062C483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BB5B-E339-4608-BCCD-83E5498A3A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A92F1-9151-1432-7EA1-5F67EE13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BABAF-14F9-24AD-9D6F-BDCA884FF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BE0-6326-4BD3-B459-6E3C271D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522" name="Picture 2" descr="1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1604.不变的爱</dc:title>
  <dc:creator>Yihao Zhuo</dc:creator>
  <cp:lastModifiedBy>Yihao Zhuo</cp:lastModifiedBy>
  <cp:revision>1</cp:revision>
  <dcterms:created xsi:type="dcterms:W3CDTF">2024-03-10T22:49:46Z</dcterms:created>
  <dcterms:modified xsi:type="dcterms:W3CDTF">2024-03-10T22:49:46Z</dcterms:modified>
  <dc:description>
100U2一
只要有袭在我生命中我就永远不惊惶风雨那样大
旷野那样广有祢同在心平安只要有祢在我生命中
我就永远不孤单有祢同作伴与祢同步走充满温暖不畏寒
海水会干石头会烂主的大爱永不变甘愿为我受尼折磨
将我当作祢心肝海水会干石头会烂主的大爱永不
变恩情这般如何感谢一生与主相结连</dc:description>
  <dc:subject>
100U2y
zyyxzwsmzwjyybjhfynyd
kynygymtzxpazyymzwsmz
wjyybgdymtzbymtbzcmwnbwh
hshgsthlzddaybbgywwsnzm
jwdzmxghshgsthlzddayb
beqzbrhgxysyzxjl</dc:subject>
  <cp:version>1.1</cp:version>
  <dc:language>zh-CN</dc:language>
  <cp:keywords>投影</cp:keywords>
  <cp:category>投影</cp:category>
  <cp:contentStatus>索引完成</cp:contentStatus>
</cp:coreProperties>
</file>