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6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15EA3-96C6-00D8-E327-330B38DA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CCA28B-54D8-C417-6CE5-D8AD0C5D5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C5A5E6-787F-7BEA-F1DF-07EE975AF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CC876-BDC0-4790-883E-80E36E9444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ACF7FA-6841-DD29-3B0B-25939625E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778A07-B956-F4DC-5F39-BA3477252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7EF0-E4F7-4BEB-A513-8E75D1164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161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D94F2-9FD7-7A61-9ED4-FAA0686EF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F95FF8-9CD4-3B55-143E-0B44E2323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291B9C-2579-E0F4-E088-0D16FBA4C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CC876-BDC0-4790-883E-80E36E9444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1E36BD-6613-9013-B7A6-0D0944907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8FA649-1ABE-ECA3-E193-D638C6BCC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7EF0-E4F7-4BEB-A513-8E75D1164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232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A892351-8022-83B8-AE42-AE5FF7D617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E937B2-A471-D3AE-0F69-72797230F7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78FFA8-8EB1-95C8-0A81-DBCCCA2EC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CC876-BDC0-4790-883E-80E36E9444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FB2CDE-7EFF-AFDD-A91F-527ACB684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672BC3-A477-8FC0-63D1-B7B4FB698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7EF0-E4F7-4BEB-A513-8E75D1164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692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568AC0-E741-A89A-85A6-5C97C7E47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7195AF-EA80-D5CF-6CD9-81E5DA3AB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B97AD5-8237-982A-7060-8FE6866B1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CC876-BDC0-4790-883E-80E36E9444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7C40F6-EE3E-7CE3-F0E3-B5D0564B7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A2BC51-165A-18C1-9B22-6BE921A57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7EF0-E4F7-4BEB-A513-8E75D1164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896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0DEE76-BB10-273F-919A-94088A178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A73FD0-CD42-6BDE-8C1F-9579CFFB9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DEF684-4846-683F-D900-B36064C7F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CC876-BDC0-4790-883E-80E36E9444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1E569D-CCF8-E930-EB30-89BA52792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51BCBB-162A-0886-94B2-962B8C7DE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7EF0-E4F7-4BEB-A513-8E75D1164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630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61123C-374A-EAD0-D489-9DA9E0CA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693697-F9DF-AAE6-95FF-904FCF01C0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65E54E-172E-3077-2BE8-D4AF3F1EA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221C47-41C4-896F-2DB8-FF56D05E8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CC876-BDC0-4790-883E-80E36E9444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8E4D49-43CC-4F3D-9CAD-A8DFEA4F3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6A99AD-E8BA-436C-40B6-6CA38F397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7EF0-E4F7-4BEB-A513-8E75D1164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976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4B04EE-1048-2504-C711-29BE8B111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0DD47C-DFFA-CFC0-BE99-9C7386B65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483BBB-7D80-E88D-7F97-11C36E7BC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2612298-53FB-D973-64AB-60967019A4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0EC27A2-DD21-E6A6-DD37-72530892B0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2D96C0A-98FA-16F6-5506-91FB69655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CC876-BDC0-4790-883E-80E36E9444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A98606-D569-481E-05BA-79B28356F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72A6AE-89F1-7179-3697-E9608D76C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7EF0-E4F7-4BEB-A513-8E75D1164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967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D61F8-E971-7DCA-8533-11BF293BB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7176D3A-1E8F-74C1-1E6C-5144E2496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CC876-BDC0-4790-883E-80E36E9444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4ECFBEB-98A6-48A8-053A-44190576D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D2B73A-E590-0B97-9825-2CB374C0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7EF0-E4F7-4BEB-A513-8E75D1164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952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2C3019D-022E-EBD9-0557-7C7942783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CC876-BDC0-4790-883E-80E36E9444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142F8F-8121-BAC7-BA19-4D14FD182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94CE70-6969-F48F-FE7D-979E781B4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7EF0-E4F7-4BEB-A513-8E75D1164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579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B2914E-F53E-7551-E6D6-6832B24C7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CB37D1-AAB9-04F9-F28C-81977574E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4CB6A5-F65B-4B22-8F53-7B186E795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4471B2-D29C-4927-0D5E-F3178251E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CC876-BDC0-4790-883E-80E36E9444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039687-A15B-B12B-DE41-7E979AFDF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C372B8-F009-0865-EBDA-319A8F28A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7EF0-E4F7-4BEB-A513-8E75D1164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161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A635D8-FE06-6D0A-8151-964087FEB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D36E0CD-F237-BEBD-2942-293E81BF5A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C02049-B299-B140-2023-6355712E3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38C09A-61E9-BF2E-0981-B2E1D261C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CC876-BDC0-4790-883E-80E36E9444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6DF7BF-2864-251C-97B7-3EBC2DB15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CCC79A-47DB-C439-FC82-CC2110A2D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7EF0-E4F7-4BEB-A513-8E75D1164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05403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6ED85D5-C803-4B9C-FD71-2ECC3F23C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1EA68F-AB66-B87D-CCCB-2A656B7E4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31FC0B-69A9-F233-2E66-25413B3FEE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CC876-BDC0-4790-883E-80E36E9444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14DFBE-0959-F847-F927-7D01010CAC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3A857A-AE18-3894-A2BC-4C52A1170F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87EF0-E4F7-4BEB-A513-8E75D1164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69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5570" name="Picture 2" descr="16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1606.不再回头看</dc:title>
  <dc:creator>Yihao Zhuo</dc:creator>
  <cp:lastModifiedBy>Yihao Zhuo</cp:lastModifiedBy>
  <cp:revision>1</cp:revision>
  <dcterms:created xsi:type="dcterms:W3CDTF">2024-03-10T22:49:55Z</dcterms:created>
  <dcterms:modified xsi:type="dcterms:W3CDTF">2024-03-10T22:49:55Z</dcterms:modified>
  <dc:description>
1000人
漫漫长夜途盖眼前的路这是我必经的路
但袭是我的灯我路上的光祢把黑暗全给驱散
不再怕黑暗不再怕路途太长
不再怕伤感因我有耶称作伴
不再回头看呀不东张西望呀一心一意路随主一直到天家
不再怕困难呀主是我力量呀与主耶称同行到天家</dc:description>
  <dc:subject>
1000r
mmcytgyqdlzswbjdl
dxswddwlsdgmbhaqgqs
bzphabzplttz
bzpsgywyyczb
bzhtkybdzxwyyxyylszyzdtj
bzpknyzswllyyzycthdtj</dc:subject>
  <cp:version>1.1</cp:version>
  <dc:language>zh-CN</dc:language>
  <cp:keywords>投影</cp:keywords>
  <cp:category>投影</cp:category>
  <cp:contentStatus>索引完成</cp:contentStatus>
</cp:coreProperties>
</file>