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8C2F9-C6E0-E64F-8EB2-8B8A1A21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EE231-3A72-D1A3-B12F-442CB9C22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171D1-853C-AEBA-B3FF-C57B9127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764FD-E250-7E18-41DC-7D625F2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2A598-DACF-E0BE-8936-A521AF7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34F9-C9F7-5677-1357-6884F2B2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9CDC0-1BD3-25BB-9484-BE6C59B3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99D1-0D5C-8AFD-C34E-7D892B3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98AB0-DE83-0387-A7A8-536E16AA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AECE-1BAB-1038-54C0-CC75863C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0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AE473-1870-B721-E6A4-B9B3CA5A4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792C1-5238-A846-DD20-5B6CE726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FDE0C-F7C3-C188-AED7-8ED158C1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BEF04-E4CF-B519-DCCD-204B1D3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E7F88-2C4A-3156-C975-BB3972B4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7E229-49B5-CC28-A7B5-A571310B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7E695-F03E-92D8-0B91-16F2E6AB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1F570-650D-F28D-A8E1-12F08ED3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59EA5-F018-1B0F-A4C0-3BAA8B4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FA394-B03B-369B-264F-80FD631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1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DF3DA-BE77-FDF1-9B2C-D3BF8787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8DDFF-076B-DB35-32A1-C3A48D98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E0F05-DDCE-480C-FF2B-C39C7EB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B2169-B9CF-1B90-B255-BAED7392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5CACA-0CE7-88BF-BD69-DA2C9EB1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8BB5D-2588-DB9F-6516-13A5EC0A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77A9A-6B73-D4C6-AB6E-676E821FC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7AABA-D6CE-7618-3C21-F6BFFE4B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DE6C1-939F-1776-E266-36BCDCD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B133F-C086-B425-E33B-799154A4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8B380-1236-E494-A4A9-5904BDDB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5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CA501-DDEA-252C-11BD-5DAA7F93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6A057-3E12-F9EA-B59C-1990C773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11179-7898-4EAA-33B7-44745D2E5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7E930-79C1-EA65-F5CD-42382B6E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669BD4-7EB4-6D0F-406D-84B98E9E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6F22F-80EE-2C2D-4307-631B9647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9A857-27FF-D1E7-2B87-2D49D871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03D366-29CC-4041-3917-A03B8615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2F66F-9AAF-4E2C-69B0-B5C0C4BA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6975B-F79D-F666-AF62-90BE089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C0F778-AC67-94E5-8C3D-4F2663D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EA80D-A2B8-D0AA-3353-CD2725B0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1F5A2-42A5-F36E-454A-DD8C2E22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2967FD-14AE-8951-5C97-A77EC1CC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FF0DB-C0AB-D8B2-A7DC-5F5DA4DE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4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39DEE-6B6D-A393-F1A3-C8CA4BE9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79781-363C-95C4-6D62-A61BAD55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9241D-1358-A6C9-B262-ACA3C6C0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C61F-E71D-62A0-7E51-E542290E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7BA3F-C840-DB51-88C5-E6FF7E3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383AF-BC11-CF87-5E79-F0EF065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D5D0A-36EC-A418-8C5F-D6521E23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BFEA59-7B45-ABA6-FE63-357E96F9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A4C55-101C-1C89-6223-317E03C2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E1B27-0AFC-0176-16E3-E6A5F1B1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84C5C-177E-7585-04AF-E1B056B8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F3CD2-6E33-D023-443E-B745A5E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4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27692-E2D1-8E3F-B820-0DBE52E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3F731-9D2D-C58F-0FCD-F2B910AB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0E8C8-BDDB-6748-D0D4-7EAE05EE6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BFB78-E15A-0C0B-F81E-D282A7A38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E2D88-A472-99E2-A773-E91E29E7B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6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1" y="188913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2024-03-10T04:27:29Z</dcterms:created>
  <dcterms:modified xsi:type="dcterms:W3CDTF">2024-03-10T04:27:29Z</dcterms:modified>
</cp:coreProperties>
</file>