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99A34-7F0C-5A02-A3E2-DCD32051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83CDB4-D558-59A3-7ACE-6DBEA2B92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964E2-70F0-4DDA-0C18-6DE1288D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BF2E8-30EC-822A-9B72-3F1C3C5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99E27-DEAC-9E32-110F-90B02542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B4E5-3891-C162-D8EE-0FCA9FD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6DDF0-C74D-62EC-9027-1C2B7A9B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58AE-1ED6-6B40-9FC4-C571808C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7945A-494E-70EF-7E17-CA7F5723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23F74-D272-C18E-D001-0752E6C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7D5C8B-109D-7EC2-459D-4DA86DC99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B5B62-8DDC-9077-ABAF-B5CD72B6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4320D-8277-5E69-4DEE-2B21A8F7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6A7C7-B41D-B3E2-B0D3-528AFF70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A968E-A4BF-8F4C-EC89-46EA0763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3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6E671-B458-0874-506B-DE440D45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413A0-8F32-6B5F-6837-DF8BCEF8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63E9-F308-979F-9FAF-254E67D1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676C6-72F8-5CF2-9BDC-BF3D2853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00BC0-920A-FFA3-6424-5748C7B7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0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7638B-F70E-828B-A986-8FD33D03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946A4-B5D8-8724-1E8F-F87369F8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6C2FA-373A-5635-27E7-758EEA0F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84B84-5642-8B55-B781-41C52A98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DCB12-060E-DB5C-3B17-6F352BC5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BBC98-0DEB-4EFD-9B68-EA5949BB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711FA-EBA1-4368-E76A-9A7EC0DDE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9086A7-10D3-C164-5A97-A2EE7B73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1CDC3-355E-B89F-4E36-BDC11480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08C4C0-6E4E-411D-1596-D7882219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6E692E-3C96-A300-7C18-2D8C4BEF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23A0B-3CF7-0B30-7492-76060FD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EEDFB-3399-0754-A014-03063F4E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313416-E9F7-EB4D-15D1-F1EF8992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A0F079-8E39-B3A0-AFD0-113B91660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D03BB-6E1A-0DF7-393F-C047ED30A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7DC28-3508-8DC3-6A4F-7E0309DE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FDE136-DE90-F9BE-E29B-B7338D8A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4CCD3F-0CA4-0819-77BD-573F1C48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7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27107-345E-5C80-7B5B-E4F3CC5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0B2A9-7F3F-27DE-F6D6-4BA2B3C9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6AF89-9B6B-D10F-8EE6-8AD51DAD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9CE61-06F2-5AE0-85E5-9B55370E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1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9DC4FB-3EF2-2123-755E-B4C561D8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26CE9B-8117-77CA-3EBC-40B07385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4F5F7-0BD7-6D3B-4583-3F9F8E03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0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6CBF-A0B1-785C-D860-6847153C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BF52A-4E12-CE54-7178-5B3BEAE8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CD636C-7540-DF6F-2E59-E5AC0960A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EDE4C-589D-7C7A-17DE-591A0FB5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FF1CD2-70FA-553A-A108-9DFABFCF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FBAC9-A84D-E5E0-8887-6ED06E70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3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B3C6-055E-540F-9804-E66E71D6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F5B531-0A3A-B6E6-9E56-C0ECAA224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06B5A-B62B-B586-BF5C-BEA9E8235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9BFB9-D265-689B-465C-15C3FAEA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0B9FD-B376-76A2-3446-3B5F7766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CB945-2F3D-4FD0-3862-0B790331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82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80E4C-5A0C-336C-DD90-534D00D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2D3BA-9CC1-C9D2-1C6E-B9520F2BE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63E8-50DA-B41E-8A00-9A6A71008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55AF-6405-481E-A7EB-6C0A3495921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6E692-35F4-6EC5-12F6-731E7A60C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D7880-3ADB-08B5-5961-5B9114B6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AB0-2157-4736-A077-2956453C91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6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2024-03-10T04:28:59Z</dcterms:created>
  <dcterms:modified xsi:type="dcterms:W3CDTF">2024-03-10T04:28:59Z</dcterms:modified>
</cp:coreProperties>
</file>