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7CBE-A769-61DC-6150-CD420E87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311C35-8399-F48F-9213-4EB8BFB5C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AAEF-170D-B403-D724-64090529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E094-3E8D-E50D-4269-455C13AA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63422-D148-5683-1030-F83D6F2A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136B-8C31-1EBD-080A-669F4B9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8E060-C67C-929D-07A9-33669F6F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05A31-54EF-95C4-7FC0-664AA9D3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38401-006C-39DC-D772-1866F853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B358D-5188-FCD0-345B-78110747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5E5A92-AAA5-F26A-788A-232D782F6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95020-4735-ED2C-228E-929DC44F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54056-C2BD-E767-B2F3-1C2AD9F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E80FA-3C2C-193E-7C29-63C7C68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2207D-F33D-97B0-E1AD-C10D7DF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49D7-4563-FCAB-A039-EA62EC9D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00C6A-A0A3-5BC5-8334-92B421FB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B9F73-65BE-D2A7-562E-CFD8EBF2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A43BD-D7DC-7738-5FC4-56EDC8F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4EA4E-935E-9AA0-A6B5-C4721771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5800D-AA88-0CC9-9B30-C255865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E1D0D-7503-D8B5-1881-0033D1A2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0AA2E-B771-96B6-0097-FDC87965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620A4-1818-087B-D38E-50A717A8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CF6C5-9013-9BE6-805A-FA748F0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0975-7758-2FD0-CE17-6845D40C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1C8DD-CC9F-ECDD-4206-176D34E6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46148-3D48-ED48-3E0A-D6A5BD8D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F6988-1C35-C130-6CF8-E9FB1DA3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B6628-3A27-2BDD-4A10-D5F93AA0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2FB5A-F7BA-58A1-0BBE-A8A4DB4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B982-0939-4C46-E363-47CB905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0C218-6A4D-5469-C911-FD1392DD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7634F-C1D9-DCE2-5BDE-C97D9BAD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A5BA9E-AFBD-EB81-B8D0-AAF0B357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0B4962-FC55-3341-3A7C-90BDBB3E6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83F58-20FD-9CBB-758F-D1ECB597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58C3F7-C204-9E38-1DA7-5A3F79E9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906741-CA73-F646-EF75-47BC4AE1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6E22-2747-AE0A-B338-3B016C8A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CF9CCD-A3C5-175C-2D5B-B6CC7627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2EE2A-402F-47D4-BFEF-1D87DD33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0FFE4-8FDC-C7A9-546B-893EFE72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88AB0-097A-2374-E5CB-AE5BE668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041E35-84FA-5CA4-1E65-4E62C305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01FF1-3F6A-3608-E6F7-BF6110E5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3E58-9C84-0314-68C7-1ECB840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B2CC2-7AA5-552A-6AE3-C7EAB31E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6B897-B053-F486-B911-142451EF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47CA3-F2F6-4C39-C0F1-740B2580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A8015-8C4D-7606-B968-36D30F9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48A49-43F0-2575-AE70-1B34F51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7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31A7-ABE8-97A0-B12D-77C91A39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72E2A8-E9BB-FCB7-3D62-B38C5BABE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C0EF1F-1B4F-D17A-710D-CEC1BAD1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56471-8515-4388-B599-1157F854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F84ED-6257-749F-028E-0860644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44A33-77BF-E8B1-E4B6-A934C4C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3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687D4-0FDD-0CDA-33EB-26291438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857E7-4494-3472-74B2-96DEC7BB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90129-E821-339B-DAF7-A13B2273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1BE4-80B4-4399-A777-1E2C859A0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B5149-937E-3B34-7C7E-958F596C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44802-66AF-A19F-288A-91934F8D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465E-D13C-4AAE-B22B-D23965B5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2024-03-10T04:29:38Z</dcterms:created>
  <dcterms:modified xsi:type="dcterms:W3CDTF">2024-03-10T04:29:38Z</dcterms:modified>
</cp:coreProperties>
</file>