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FE8EB-DEE1-2B5A-8933-6E16A7ECF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9190C7-BAAB-B570-25EA-B37F06B26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2D41E-030E-258F-7EAA-D2BC39AF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7B69D-2E65-65F5-A166-22EBD2C7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ED41B-38D1-90EA-830E-EC2EA115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4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7D3AC-725B-4860-5ABA-384EEEE4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9F1DBB-7140-3CF2-428D-E8A02A2DA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927566-40D6-6932-099F-7E26E84D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F5364-3EC4-2FC7-5FEC-2E7269A2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D06A5-C74E-BB9F-A8AB-530FCBE8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3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11226A-9D53-BB5B-3A08-E3FE486F8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FCC3DF-DC4A-DA3D-C257-3D1F35FFD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BE763-F892-1F0D-8279-74BCF112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43702-C040-C2E0-96D9-E919822A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79266-08BB-B56A-980C-EB5D7E1A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0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5D1C7-C10C-5C8D-FB74-358C2774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72BD2-E5DB-4AED-5B96-7CE6049E1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E73D7-11B2-5C97-D9A4-92EF3698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A8494-13D8-BC65-9205-B19EC454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3A22C-8324-4416-8964-6003BFF2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5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D3A5D-ABBA-8915-05E5-5CEE6081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9D678-1D7B-9CFB-EE7C-51352BF3A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C58AB-C1F6-BE02-5F4E-A291E0AA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BDDB8-BC6E-33BA-C12C-75DF420F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D4B73-B790-AE88-225B-AE0DDD29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53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A9F01-5C6F-45F7-10E3-9F0E6B39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98ACC-BD19-8C1D-16BA-4F9F08602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723030-DF38-8691-6588-91923965E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2041EA-E2DB-C114-CA2F-C46E64CA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31F79A-51CD-419A-FBE9-A700D3F9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18E1C-9C8C-C39D-BA21-4FDE3EC9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76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58EBF-7944-DFFC-11FC-87857496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A389E-7D94-E204-48D3-9360D7CF2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7E49F-6470-BBC9-3A59-524CDAF63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0AC477-14A0-2238-D666-FF57751E6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40CACD-4069-1D9A-1EFA-65BC30A14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1A8FBC-FBF9-84B4-9CC2-A7D8BDC5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FD63BF-392C-B55F-3F42-96A06A4A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9628E8-9880-F248-EA92-2201D030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41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04195-6562-5B4A-B7B5-D649951A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F7C172-1691-7DAA-C1BE-2D89BE46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C39D21-FF51-1279-7548-5850153D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C6D86A-5E24-DFBB-045D-F14050FD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0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9218BD-7712-56B8-D61A-65180A97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4C63D7-FEAE-C4AC-E956-A1237822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2C8984-839A-B896-C98D-27E400D8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13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1419E-DBC9-AF00-85FD-BFC8C4E8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259CC-CD8E-8133-FE15-BF695D6BE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58972-72E3-C772-B821-F4239EF18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5EFE4E-4085-62FF-EE87-30600DD6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ABE9EA-A46A-4087-9F0A-C4FDBAA8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441AEB-F0AA-92EB-AB02-ADA2EF65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82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8487D-710C-0CFF-2203-10C540C0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1A3317-5EBC-308E-F53F-2E62CE76D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614D67-9C38-9C42-0E66-629CF394F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BAE56F-E9ED-DE0D-8AA2-6F4B382C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B20E1-D277-A6FF-1B71-B5A950E6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AF225-6E3D-CDBE-882A-B80D0CC8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58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F9AEBD-709B-D13A-993C-4A9EB5C9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A1B6F4-A519-9E35-1DAD-CA43C340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A1980-4BFE-0810-56C3-BCC1A14CD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5D49D-BDD9-4E36-AF72-F6898B1FF5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54B9F-92AF-8A38-9944-324B69938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C6607-2689-FF98-AF48-E22A2BED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9DCCC-CA8E-4041-AE3D-297DF9C76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2024-03-10T04:29:55Z</dcterms:created>
  <dcterms:modified xsi:type="dcterms:W3CDTF">2024-03-10T04:29:55Z</dcterms:modified>
</cp:coreProperties>
</file>