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B6CBA-8AE1-9AAB-3C68-2DB6DA866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D3C614-3723-B83E-138F-08CB09B15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C85DF6-F5B9-A5F9-4146-08CB5E9D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5C33-1235-461D-A9EF-A9636DF3A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D3D3A-60AE-E3F5-2933-514628481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2927D6-C00F-D4B0-94E0-832375CF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F7EE-DB1A-4D11-9AE8-39A26C32D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41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2107C-5D8F-3328-2314-1D08A9244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EDE7CA-C9CD-425A-ED3C-A5B38E4A7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9B56E4-B1F5-8D2E-F286-9086BE7C1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5C33-1235-461D-A9EF-A9636DF3A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CCD1A5-FA9F-30F8-F78C-0235DD2A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0C6488-D126-AE1C-24FF-93D6DE14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F7EE-DB1A-4D11-9AE8-39A26C32D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9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991951-81C3-459D-9294-732E8F1BE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736986-FBFB-EAC1-3203-B20BA8B74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01ADB-BEC0-AB73-8351-64CB6DCD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5C33-1235-461D-A9EF-A9636DF3A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6466B8-D19F-767B-0F71-F772C25F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BF8432-D05A-0D32-53C2-EF7A54400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F7EE-DB1A-4D11-9AE8-39A26C32D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27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52715-B1F8-8027-BBD5-2261B7744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A760B-303C-A408-E8A4-773F1A9C4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17441E-3383-6949-08BF-418F776A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5C33-1235-461D-A9EF-A9636DF3A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3FC89-EA21-9DE6-6586-4087118E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960604-3717-096F-7F65-6DCED063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F7EE-DB1A-4D11-9AE8-39A26C32D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95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CD17D-6969-3F8B-69BA-BEF9BB5B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7892B1-FC71-4FBE-84CE-185A68253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95CED-66F3-B9FE-7BCA-B2550A5E3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5C33-1235-461D-A9EF-A9636DF3A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17E0BF-186C-6A73-2AD0-071404598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14FABB-50E2-3F1E-078B-4B048182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F7EE-DB1A-4D11-9AE8-39A26C32D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97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D2A85-1402-A847-7085-85D4DB8C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007114-50D5-0571-FE32-B79E0D08F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3F8A8A-A68B-306E-8C4D-86D7B74C8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5D6A7A-DD54-A714-7AAA-6D559401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5C33-1235-461D-A9EF-A9636DF3A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DA3754-19DD-291E-697C-67A3B4DC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808C98-237D-2CA6-86FD-A2E7F978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F7EE-DB1A-4D11-9AE8-39A26C32D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44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6CA9A-814C-C70B-0A1C-BCC506448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809C5C-5F8E-19D9-E7FA-C0B90B1CE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BDBF58-CB3B-A788-BEBB-495A0DB3E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698B11-74C3-C0AA-0CB9-A37BB8A34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5D51CF-B721-D7B9-1934-CC1B46FF4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72C4C4-731B-544B-B004-5A2CCFFF6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5C33-1235-461D-A9EF-A9636DF3A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786A0C-B4BE-3F24-59F2-27344977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689E79-5FC6-5802-5D42-CFD22F8F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F7EE-DB1A-4D11-9AE8-39A26C32D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25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76B2D-1665-FEB7-A079-A02D36F6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7DC5C8-CDC9-C529-5456-B1249678F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5C33-1235-461D-A9EF-A9636DF3A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FDCA2F-205F-3577-24CE-6D03FF61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F3E2FC-58DF-C45F-2511-ED805B9B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F7EE-DB1A-4D11-9AE8-39A26C32D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5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32E560-99C3-3B66-5294-61D2512EE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5C33-1235-461D-A9EF-A9636DF3A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3D6D33-3EFE-34F7-E526-C5A9E7910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31A459-D6AA-E961-3BE0-925E16AB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F7EE-DB1A-4D11-9AE8-39A26C32D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89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2D83C-A3C4-E189-6AC8-B2B062B1D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FEC98-DF7E-9754-057A-2571E5946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BE9A79-077C-02E0-9C07-DD76C3E2A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511A4D-3843-774D-41B6-4D28B85B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5C33-1235-461D-A9EF-A9636DF3A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2B9668-C5ED-A7D9-F16D-87F72645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8A5A02-671F-A87E-9114-5A651E20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F7EE-DB1A-4D11-9AE8-39A26C32D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53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FB537-556D-6685-666F-B27501E98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B52C81-4BB1-6985-DBA4-A14E9059E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E5A203-A6A1-7D2C-52DD-90EC8B2C7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744971-15F5-1137-0EDF-E0981208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5C33-1235-461D-A9EF-A9636DF3A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7F96A0-5A65-90B9-01D2-A42F982C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F8F243-BD6C-4B91-415B-5B62CAA8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F7EE-DB1A-4D11-9AE8-39A26C32D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4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3521B2-29D3-7BB1-202D-FF4B6EA6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297AF4-5A94-9B51-4470-BF0FB8004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E14E04-5109-D19C-1926-6D0EE47A8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15C33-1235-461D-A9EF-A9636DF3A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54A55-F01F-B25A-4314-C1B392631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B272C8-A774-98AF-536A-FFA24BB55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DF7EE-DB1A-4D11-9AE8-39A26C32D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67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 descr="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2024-03-10T04:30:03Z</dcterms:created>
  <dcterms:modified xsi:type="dcterms:W3CDTF">2024-03-10T04:30:03Z</dcterms:modified>
</cp:coreProperties>
</file>